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309" r:id="rId5"/>
    <p:sldId id="314" r:id="rId6"/>
    <p:sldId id="312" r:id="rId7"/>
    <p:sldId id="313" r:id="rId8"/>
    <p:sldId id="320" r:id="rId9"/>
    <p:sldId id="322" r:id="rId10"/>
    <p:sldId id="323" r:id="rId11"/>
    <p:sldId id="324" r:id="rId12"/>
    <p:sldId id="325" r:id="rId13"/>
    <p:sldId id="326" r:id="rId14"/>
    <p:sldId id="315" r:id="rId15"/>
    <p:sldId id="321" r:id="rId16"/>
    <p:sldId id="316" r:id="rId17"/>
    <p:sldId id="317" r:id="rId18"/>
    <p:sldId id="319"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81183"/>
    <a:srgbClr val="FFCC00"/>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24193-892A-62D9-19A0-34C33C0B51BF}" v="6" dt="2022-09-04T11:08:16.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5179" autoAdjust="0"/>
  </p:normalViewPr>
  <p:slideViewPr>
    <p:cSldViewPr>
      <p:cViewPr varScale="1">
        <p:scale>
          <a:sx n="83" d="100"/>
          <a:sy n="83" d="100"/>
        </p:scale>
        <p:origin x="1387"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5EA707-B20F-3E94-C4C2-68B3352A55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9413935B-861E-F358-60A2-16DBB8979E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8AF787D3-233B-4C78-AA7B-794D48CF6BF8}" type="datetimeFigureOut">
              <a:rPr lang="en-GB"/>
              <a:pPr>
                <a:defRPr/>
              </a:pPr>
              <a:t>22/09/2026</a:t>
            </a:fld>
            <a:endParaRPr lang="en-GB"/>
          </a:p>
        </p:txBody>
      </p:sp>
      <p:sp>
        <p:nvSpPr>
          <p:cNvPr id="4" name="Footer Placeholder 3">
            <a:extLst>
              <a:ext uri="{FF2B5EF4-FFF2-40B4-BE49-F238E27FC236}">
                <a16:creationId xmlns:a16="http://schemas.microsoft.com/office/drawing/2014/main" id="{242075C4-6AD6-8CFB-E10E-0D3A29156C3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4FD1B426-17E9-3C02-A65D-EC4CB861D830}"/>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248EA5F-47DD-45BD-8F4D-BF022CAAC410}"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3CB67F-13DC-B496-397D-3EAA940CF68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29A98720-BF82-7344-F58A-65274897B1B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68D19AB-107C-4A37-9596-06B1847AB07C}" type="datetimeFigureOut">
              <a:rPr lang="en-GB"/>
              <a:pPr>
                <a:defRPr/>
              </a:pPr>
              <a:t>22/09/2026</a:t>
            </a:fld>
            <a:endParaRPr lang="en-GB"/>
          </a:p>
        </p:txBody>
      </p:sp>
      <p:sp>
        <p:nvSpPr>
          <p:cNvPr id="4" name="Slide Image Placeholder 3">
            <a:extLst>
              <a:ext uri="{FF2B5EF4-FFF2-40B4-BE49-F238E27FC236}">
                <a16:creationId xmlns:a16="http://schemas.microsoft.com/office/drawing/2014/main" id="{644684C6-56C1-9246-FE2E-4E9AAD44CCF4}"/>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1A5A015D-A2C0-F7ED-AAE5-3F60455D5CF4}"/>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A198A812-3598-DD3A-7422-28DB467D490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32EDE4B0-58F8-8027-4D6B-3F138970CFF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DC015B49-9FE5-47B0-9A5F-8CE29B1690CD}" type="slidenum">
              <a:rPr lang="en-GB" altLang="en-US"/>
              <a:pPr/>
              <a:t>‹#›</a:t>
            </a:fld>
            <a:endParaRPr lang="en-GB" altLang="en-US"/>
          </a:p>
        </p:txBody>
      </p:sp>
    </p:spTree>
    <p:extLst>
      <p:ext uri="{BB962C8B-B14F-4D97-AF65-F5344CB8AC3E}">
        <p14:creationId xmlns:p14="http://schemas.microsoft.com/office/powerpoint/2010/main" val="15354575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1</a:t>
            </a:fld>
            <a:endParaRPr lang="en-GB" altLang="en-US"/>
          </a:p>
        </p:txBody>
      </p:sp>
    </p:spTree>
    <p:extLst>
      <p:ext uri="{BB962C8B-B14F-4D97-AF65-F5344CB8AC3E}">
        <p14:creationId xmlns:p14="http://schemas.microsoft.com/office/powerpoint/2010/main" val="2210776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2</a:t>
            </a:fld>
            <a:endParaRPr lang="en-GB" altLang="en-US"/>
          </a:p>
        </p:txBody>
      </p:sp>
    </p:spTree>
    <p:extLst>
      <p:ext uri="{BB962C8B-B14F-4D97-AF65-F5344CB8AC3E}">
        <p14:creationId xmlns:p14="http://schemas.microsoft.com/office/powerpoint/2010/main" val="13172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3</a:t>
            </a:fld>
            <a:endParaRPr lang="en-GB" altLang="en-US"/>
          </a:p>
        </p:txBody>
      </p:sp>
    </p:spTree>
    <p:extLst>
      <p:ext uri="{BB962C8B-B14F-4D97-AF65-F5344CB8AC3E}">
        <p14:creationId xmlns:p14="http://schemas.microsoft.com/office/powerpoint/2010/main" val="275809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4</a:t>
            </a:fld>
            <a:endParaRPr lang="en-GB" altLang="en-US"/>
          </a:p>
        </p:txBody>
      </p:sp>
    </p:spTree>
    <p:extLst>
      <p:ext uri="{BB962C8B-B14F-4D97-AF65-F5344CB8AC3E}">
        <p14:creationId xmlns:p14="http://schemas.microsoft.com/office/powerpoint/2010/main" val="22004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5</a:t>
            </a:fld>
            <a:endParaRPr lang="en-GB" altLang="en-US"/>
          </a:p>
        </p:txBody>
      </p:sp>
    </p:spTree>
    <p:extLst>
      <p:ext uri="{BB962C8B-B14F-4D97-AF65-F5344CB8AC3E}">
        <p14:creationId xmlns:p14="http://schemas.microsoft.com/office/powerpoint/2010/main" val="4265978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6</a:t>
            </a:fld>
            <a:endParaRPr lang="en-GB" altLang="en-US"/>
          </a:p>
        </p:txBody>
      </p:sp>
    </p:spTree>
    <p:extLst>
      <p:ext uri="{BB962C8B-B14F-4D97-AF65-F5344CB8AC3E}">
        <p14:creationId xmlns:p14="http://schemas.microsoft.com/office/powerpoint/2010/main" val="4103730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7</a:t>
            </a:fld>
            <a:endParaRPr lang="en-GB" altLang="en-US"/>
          </a:p>
        </p:txBody>
      </p:sp>
    </p:spTree>
    <p:extLst>
      <p:ext uri="{BB962C8B-B14F-4D97-AF65-F5344CB8AC3E}">
        <p14:creationId xmlns:p14="http://schemas.microsoft.com/office/powerpoint/2010/main" val="89310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8</a:t>
            </a:fld>
            <a:endParaRPr lang="en-GB" altLang="en-US"/>
          </a:p>
        </p:txBody>
      </p:sp>
    </p:spTree>
    <p:extLst>
      <p:ext uri="{BB962C8B-B14F-4D97-AF65-F5344CB8AC3E}">
        <p14:creationId xmlns:p14="http://schemas.microsoft.com/office/powerpoint/2010/main" val="1013727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9</a:t>
            </a:fld>
            <a:endParaRPr lang="en-GB" altLang="en-US"/>
          </a:p>
        </p:txBody>
      </p:sp>
    </p:spTree>
    <p:extLst>
      <p:ext uri="{BB962C8B-B14F-4D97-AF65-F5344CB8AC3E}">
        <p14:creationId xmlns:p14="http://schemas.microsoft.com/office/powerpoint/2010/main" val="1333144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10</a:t>
            </a:fld>
            <a:endParaRPr lang="en-GB" altLang="en-US"/>
          </a:p>
        </p:txBody>
      </p:sp>
    </p:spTree>
    <p:extLst>
      <p:ext uri="{BB962C8B-B14F-4D97-AF65-F5344CB8AC3E}">
        <p14:creationId xmlns:p14="http://schemas.microsoft.com/office/powerpoint/2010/main" val="17892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11</a:t>
            </a:fld>
            <a:endParaRPr lang="en-GB" altLang="en-US"/>
          </a:p>
        </p:txBody>
      </p:sp>
    </p:spTree>
    <p:extLst>
      <p:ext uri="{BB962C8B-B14F-4D97-AF65-F5344CB8AC3E}">
        <p14:creationId xmlns:p14="http://schemas.microsoft.com/office/powerpoint/2010/main" val="3851177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12</a:t>
            </a:fld>
            <a:endParaRPr lang="en-GB" altLang="en-US"/>
          </a:p>
        </p:txBody>
      </p:sp>
    </p:spTree>
    <p:extLst>
      <p:ext uri="{BB962C8B-B14F-4D97-AF65-F5344CB8AC3E}">
        <p14:creationId xmlns:p14="http://schemas.microsoft.com/office/powerpoint/2010/main" val="1787470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AF39661F-17F2-A03A-FC86-77927065DD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D582C738-AAD3-1152-9948-AE0DAB77B3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9700" name="Slide Number Placeholder 3">
            <a:extLst>
              <a:ext uri="{FF2B5EF4-FFF2-40B4-BE49-F238E27FC236}">
                <a16:creationId xmlns:a16="http://schemas.microsoft.com/office/drawing/2014/main" id="{2085E273-8F31-CD2B-B0A8-BA5E7C4929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D668E87-A4C9-48E6-B51E-C43120615764}" type="slidenum">
              <a:rPr lang="en-GB" altLang="en-US"/>
              <a:pPr>
                <a:spcBef>
                  <a:spcPct val="0"/>
                </a:spcBef>
              </a:pPr>
              <a:t>13</a:t>
            </a:fld>
            <a:endParaRPr lang="en-GB" altLang="en-US"/>
          </a:p>
        </p:txBody>
      </p:sp>
    </p:spTree>
    <p:extLst>
      <p:ext uri="{BB962C8B-B14F-4D97-AF65-F5344CB8AC3E}">
        <p14:creationId xmlns:p14="http://schemas.microsoft.com/office/powerpoint/2010/main" val="1961075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461A5E5-B985-97FC-D92C-E0C88E365910}"/>
              </a:ext>
            </a:extLst>
          </p:cNvPr>
          <p:cNvSpPr>
            <a:spLocks noGrp="1"/>
          </p:cNvSpPr>
          <p:nvPr>
            <p:ph type="dt" sz="half" idx="10"/>
          </p:nvPr>
        </p:nvSpPr>
        <p:spPr/>
        <p:txBody>
          <a:bodyPr/>
          <a:lstStyle>
            <a:lvl1pPr>
              <a:defRPr/>
            </a:lvl1pPr>
          </a:lstStyle>
          <a:p>
            <a:pPr>
              <a:defRPr/>
            </a:pPr>
            <a:fld id="{0A99BD0F-A570-4E01-B826-D9A8075565E6}" type="datetimeFigureOut">
              <a:rPr lang="en-GB"/>
              <a:pPr>
                <a:defRPr/>
              </a:pPr>
              <a:t>22/09/2026</a:t>
            </a:fld>
            <a:endParaRPr lang="en-GB"/>
          </a:p>
        </p:txBody>
      </p:sp>
      <p:sp>
        <p:nvSpPr>
          <p:cNvPr id="5" name="Footer Placeholder 4">
            <a:extLst>
              <a:ext uri="{FF2B5EF4-FFF2-40B4-BE49-F238E27FC236}">
                <a16:creationId xmlns:a16="http://schemas.microsoft.com/office/drawing/2014/main" id="{4ABEB5D7-6DEE-A54C-C156-A4ED3FCBD08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CF8CD3-1C80-1184-8C9C-8B26559F7576}"/>
              </a:ext>
            </a:extLst>
          </p:cNvPr>
          <p:cNvSpPr>
            <a:spLocks noGrp="1"/>
          </p:cNvSpPr>
          <p:nvPr>
            <p:ph type="sldNum" sz="quarter" idx="12"/>
          </p:nvPr>
        </p:nvSpPr>
        <p:spPr/>
        <p:txBody>
          <a:bodyPr/>
          <a:lstStyle>
            <a:lvl1pPr>
              <a:defRPr/>
            </a:lvl1pPr>
          </a:lstStyle>
          <a:p>
            <a:fld id="{74B8C6FB-7903-4D5E-9400-02F3FA6D521C}" type="slidenum">
              <a:rPr lang="en-GB" altLang="en-US"/>
              <a:pPr/>
              <a:t>‹#›</a:t>
            </a:fld>
            <a:endParaRPr lang="en-GB" altLang="en-US"/>
          </a:p>
        </p:txBody>
      </p:sp>
    </p:spTree>
    <p:extLst>
      <p:ext uri="{BB962C8B-B14F-4D97-AF65-F5344CB8AC3E}">
        <p14:creationId xmlns:p14="http://schemas.microsoft.com/office/powerpoint/2010/main" val="3642308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67B821-FA7F-1B09-A11E-44556F0002FF}"/>
              </a:ext>
            </a:extLst>
          </p:cNvPr>
          <p:cNvSpPr>
            <a:spLocks noGrp="1"/>
          </p:cNvSpPr>
          <p:nvPr>
            <p:ph type="dt" sz="half" idx="10"/>
          </p:nvPr>
        </p:nvSpPr>
        <p:spPr/>
        <p:txBody>
          <a:bodyPr/>
          <a:lstStyle>
            <a:lvl1pPr>
              <a:defRPr/>
            </a:lvl1pPr>
          </a:lstStyle>
          <a:p>
            <a:pPr>
              <a:defRPr/>
            </a:pPr>
            <a:fld id="{4748F360-7131-4F7D-9219-EAC777FE9258}" type="datetimeFigureOut">
              <a:rPr lang="en-GB"/>
              <a:pPr>
                <a:defRPr/>
              </a:pPr>
              <a:t>22/09/2026</a:t>
            </a:fld>
            <a:endParaRPr lang="en-GB"/>
          </a:p>
        </p:txBody>
      </p:sp>
      <p:sp>
        <p:nvSpPr>
          <p:cNvPr id="5" name="Footer Placeholder 4">
            <a:extLst>
              <a:ext uri="{FF2B5EF4-FFF2-40B4-BE49-F238E27FC236}">
                <a16:creationId xmlns:a16="http://schemas.microsoft.com/office/drawing/2014/main" id="{EB44269F-975A-2F3A-54C6-34759833F6E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8468C4A-B822-876F-8D1C-CAAADAE324DC}"/>
              </a:ext>
            </a:extLst>
          </p:cNvPr>
          <p:cNvSpPr>
            <a:spLocks noGrp="1"/>
          </p:cNvSpPr>
          <p:nvPr>
            <p:ph type="sldNum" sz="quarter" idx="12"/>
          </p:nvPr>
        </p:nvSpPr>
        <p:spPr/>
        <p:txBody>
          <a:bodyPr/>
          <a:lstStyle>
            <a:lvl1pPr>
              <a:defRPr/>
            </a:lvl1pPr>
          </a:lstStyle>
          <a:p>
            <a:fld id="{AD18072E-405E-4EEF-A853-3BE048D4714F}" type="slidenum">
              <a:rPr lang="en-GB" altLang="en-US"/>
              <a:pPr/>
              <a:t>‹#›</a:t>
            </a:fld>
            <a:endParaRPr lang="en-GB" altLang="en-US"/>
          </a:p>
        </p:txBody>
      </p:sp>
    </p:spTree>
    <p:extLst>
      <p:ext uri="{BB962C8B-B14F-4D97-AF65-F5344CB8AC3E}">
        <p14:creationId xmlns:p14="http://schemas.microsoft.com/office/powerpoint/2010/main" val="1607297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3B16F2-7578-1B61-61F2-5330BFFE0BCE}"/>
              </a:ext>
            </a:extLst>
          </p:cNvPr>
          <p:cNvSpPr>
            <a:spLocks noGrp="1"/>
          </p:cNvSpPr>
          <p:nvPr>
            <p:ph type="dt" sz="half" idx="10"/>
          </p:nvPr>
        </p:nvSpPr>
        <p:spPr/>
        <p:txBody>
          <a:bodyPr/>
          <a:lstStyle>
            <a:lvl1pPr>
              <a:defRPr/>
            </a:lvl1pPr>
          </a:lstStyle>
          <a:p>
            <a:pPr>
              <a:defRPr/>
            </a:pPr>
            <a:fld id="{3B81AFD8-6A24-4D7E-92E0-91994F792B30}" type="datetimeFigureOut">
              <a:rPr lang="en-GB"/>
              <a:pPr>
                <a:defRPr/>
              </a:pPr>
              <a:t>22/09/2026</a:t>
            </a:fld>
            <a:endParaRPr lang="en-GB"/>
          </a:p>
        </p:txBody>
      </p:sp>
      <p:sp>
        <p:nvSpPr>
          <p:cNvPr id="5" name="Footer Placeholder 4">
            <a:extLst>
              <a:ext uri="{FF2B5EF4-FFF2-40B4-BE49-F238E27FC236}">
                <a16:creationId xmlns:a16="http://schemas.microsoft.com/office/drawing/2014/main" id="{1FC50CAC-6F99-7CE8-F71A-249387DB9C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14A01DA-4872-698C-AC48-DB0367B39982}"/>
              </a:ext>
            </a:extLst>
          </p:cNvPr>
          <p:cNvSpPr>
            <a:spLocks noGrp="1"/>
          </p:cNvSpPr>
          <p:nvPr>
            <p:ph type="sldNum" sz="quarter" idx="12"/>
          </p:nvPr>
        </p:nvSpPr>
        <p:spPr/>
        <p:txBody>
          <a:bodyPr/>
          <a:lstStyle>
            <a:lvl1pPr>
              <a:defRPr/>
            </a:lvl1pPr>
          </a:lstStyle>
          <a:p>
            <a:fld id="{4FE733EA-86B5-427E-B18E-AE41EC694838}" type="slidenum">
              <a:rPr lang="en-GB" altLang="en-US"/>
              <a:pPr/>
              <a:t>‹#›</a:t>
            </a:fld>
            <a:endParaRPr lang="en-GB" altLang="en-US"/>
          </a:p>
        </p:txBody>
      </p:sp>
    </p:spTree>
    <p:extLst>
      <p:ext uri="{BB962C8B-B14F-4D97-AF65-F5344CB8AC3E}">
        <p14:creationId xmlns:p14="http://schemas.microsoft.com/office/powerpoint/2010/main" val="2762618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D070D87-D1FF-1186-8CB4-A5B6BB70036C}"/>
              </a:ext>
            </a:extLst>
          </p:cNvPr>
          <p:cNvSpPr>
            <a:spLocks noGrp="1"/>
          </p:cNvSpPr>
          <p:nvPr>
            <p:ph type="dt" sz="half" idx="10"/>
          </p:nvPr>
        </p:nvSpPr>
        <p:spPr/>
        <p:txBody>
          <a:bodyPr/>
          <a:lstStyle>
            <a:lvl1pPr>
              <a:defRPr/>
            </a:lvl1pPr>
          </a:lstStyle>
          <a:p>
            <a:pPr>
              <a:defRPr/>
            </a:pPr>
            <a:fld id="{924908E4-2F3F-4D99-B692-888195415D7B}" type="datetimeFigureOut">
              <a:rPr lang="en-GB"/>
              <a:pPr>
                <a:defRPr/>
              </a:pPr>
              <a:t>22/09/2026</a:t>
            </a:fld>
            <a:endParaRPr lang="en-GB"/>
          </a:p>
        </p:txBody>
      </p:sp>
      <p:sp>
        <p:nvSpPr>
          <p:cNvPr id="6" name="Footer Placeholder 4">
            <a:extLst>
              <a:ext uri="{FF2B5EF4-FFF2-40B4-BE49-F238E27FC236}">
                <a16:creationId xmlns:a16="http://schemas.microsoft.com/office/drawing/2014/main" id="{474862E1-39BB-CB0C-F4FD-E312C03C8CE2}"/>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E96F8D6-7BAA-23ED-B23E-2325A73CFFD7}"/>
              </a:ext>
            </a:extLst>
          </p:cNvPr>
          <p:cNvSpPr>
            <a:spLocks noGrp="1"/>
          </p:cNvSpPr>
          <p:nvPr>
            <p:ph type="sldNum" sz="quarter" idx="12"/>
          </p:nvPr>
        </p:nvSpPr>
        <p:spPr/>
        <p:txBody>
          <a:bodyPr/>
          <a:lstStyle>
            <a:lvl1pPr>
              <a:defRPr/>
            </a:lvl1pPr>
          </a:lstStyle>
          <a:p>
            <a:fld id="{88BF5441-CDA1-4D62-8F9A-111E0EFA51AD}" type="slidenum">
              <a:rPr lang="en-GB" altLang="en-US"/>
              <a:pPr/>
              <a:t>‹#›</a:t>
            </a:fld>
            <a:endParaRPr lang="en-GB" altLang="en-US"/>
          </a:p>
        </p:txBody>
      </p:sp>
    </p:spTree>
    <p:extLst>
      <p:ext uri="{BB962C8B-B14F-4D97-AF65-F5344CB8AC3E}">
        <p14:creationId xmlns:p14="http://schemas.microsoft.com/office/powerpoint/2010/main" val="732521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FE879E3D-10D1-A971-E2D7-5DD37059CAE7}"/>
              </a:ext>
            </a:extLst>
          </p:cNvPr>
          <p:cNvSpPr>
            <a:spLocks noGrp="1"/>
          </p:cNvSpPr>
          <p:nvPr>
            <p:ph type="dt" sz="half" idx="10"/>
          </p:nvPr>
        </p:nvSpPr>
        <p:spPr/>
        <p:txBody>
          <a:bodyPr/>
          <a:lstStyle>
            <a:lvl1pPr>
              <a:defRPr/>
            </a:lvl1pPr>
          </a:lstStyle>
          <a:p>
            <a:pPr>
              <a:defRPr/>
            </a:pPr>
            <a:fld id="{792A5FFC-B675-4839-9548-5F6A41FAEBFE}" type="datetimeFigureOut">
              <a:rPr lang="en-GB"/>
              <a:pPr>
                <a:defRPr/>
              </a:pPr>
              <a:t>22/09/2026</a:t>
            </a:fld>
            <a:endParaRPr lang="en-GB"/>
          </a:p>
        </p:txBody>
      </p:sp>
      <p:sp>
        <p:nvSpPr>
          <p:cNvPr id="8" name="Footer Placeholder 4">
            <a:extLst>
              <a:ext uri="{FF2B5EF4-FFF2-40B4-BE49-F238E27FC236}">
                <a16:creationId xmlns:a16="http://schemas.microsoft.com/office/drawing/2014/main" id="{E05C3A71-EB5E-917A-2C1F-6FB2B36AEED3}"/>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21AA6662-CE2F-44D4-0DEA-E1ED532A6AB9}"/>
              </a:ext>
            </a:extLst>
          </p:cNvPr>
          <p:cNvSpPr>
            <a:spLocks noGrp="1"/>
          </p:cNvSpPr>
          <p:nvPr>
            <p:ph type="sldNum" sz="quarter" idx="12"/>
          </p:nvPr>
        </p:nvSpPr>
        <p:spPr/>
        <p:txBody>
          <a:bodyPr/>
          <a:lstStyle>
            <a:lvl1pPr>
              <a:defRPr/>
            </a:lvl1pPr>
          </a:lstStyle>
          <a:p>
            <a:fld id="{1F118710-623B-4AAD-896C-31F04A628F84}" type="slidenum">
              <a:rPr lang="en-GB" altLang="en-US"/>
              <a:pPr/>
              <a:t>‹#›</a:t>
            </a:fld>
            <a:endParaRPr lang="en-GB" altLang="en-US"/>
          </a:p>
        </p:txBody>
      </p:sp>
    </p:spTree>
    <p:extLst>
      <p:ext uri="{BB962C8B-B14F-4D97-AF65-F5344CB8AC3E}">
        <p14:creationId xmlns:p14="http://schemas.microsoft.com/office/powerpoint/2010/main" val="87338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E05E2926-9CA8-AF40-5875-9CBA15A10E2F}"/>
              </a:ext>
            </a:extLst>
          </p:cNvPr>
          <p:cNvSpPr>
            <a:spLocks noGrp="1"/>
          </p:cNvSpPr>
          <p:nvPr>
            <p:ph type="dt" sz="half" idx="10"/>
          </p:nvPr>
        </p:nvSpPr>
        <p:spPr/>
        <p:txBody>
          <a:bodyPr/>
          <a:lstStyle>
            <a:lvl1pPr>
              <a:defRPr/>
            </a:lvl1pPr>
          </a:lstStyle>
          <a:p>
            <a:pPr>
              <a:defRPr/>
            </a:pPr>
            <a:fld id="{A2104686-1325-4C7B-8286-ADEB3D161827}" type="datetimeFigureOut">
              <a:rPr lang="en-GB"/>
              <a:pPr>
                <a:defRPr/>
              </a:pPr>
              <a:t>22/09/2026</a:t>
            </a:fld>
            <a:endParaRPr lang="en-GB"/>
          </a:p>
        </p:txBody>
      </p:sp>
      <p:sp>
        <p:nvSpPr>
          <p:cNvPr id="4" name="Footer Placeholder 4">
            <a:extLst>
              <a:ext uri="{FF2B5EF4-FFF2-40B4-BE49-F238E27FC236}">
                <a16:creationId xmlns:a16="http://schemas.microsoft.com/office/drawing/2014/main" id="{771352EF-10F1-DDA8-BF1B-D5A91F717750}"/>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CB261607-9709-6CDB-9DB2-4855B34A9F92}"/>
              </a:ext>
            </a:extLst>
          </p:cNvPr>
          <p:cNvSpPr>
            <a:spLocks noGrp="1"/>
          </p:cNvSpPr>
          <p:nvPr>
            <p:ph type="sldNum" sz="quarter" idx="12"/>
          </p:nvPr>
        </p:nvSpPr>
        <p:spPr/>
        <p:txBody>
          <a:bodyPr/>
          <a:lstStyle>
            <a:lvl1pPr>
              <a:defRPr/>
            </a:lvl1pPr>
          </a:lstStyle>
          <a:p>
            <a:fld id="{1404994E-9A95-4A00-A8BA-0C82E0BBF3EC}" type="slidenum">
              <a:rPr lang="en-GB" altLang="en-US"/>
              <a:pPr/>
              <a:t>‹#›</a:t>
            </a:fld>
            <a:endParaRPr lang="en-GB" altLang="en-US"/>
          </a:p>
        </p:txBody>
      </p:sp>
    </p:spTree>
    <p:extLst>
      <p:ext uri="{BB962C8B-B14F-4D97-AF65-F5344CB8AC3E}">
        <p14:creationId xmlns:p14="http://schemas.microsoft.com/office/powerpoint/2010/main" val="186060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0DCB4E9-85C2-0D78-58EE-76E497368DBC}"/>
              </a:ext>
            </a:extLst>
          </p:cNvPr>
          <p:cNvSpPr>
            <a:spLocks noGrp="1"/>
          </p:cNvSpPr>
          <p:nvPr>
            <p:ph type="dt" sz="half" idx="10"/>
          </p:nvPr>
        </p:nvSpPr>
        <p:spPr/>
        <p:txBody>
          <a:bodyPr/>
          <a:lstStyle>
            <a:lvl1pPr>
              <a:defRPr/>
            </a:lvl1pPr>
          </a:lstStyle>
          <a:p>
            <a:pPr>
              <a:defRPr/>
            </a:pPr>
            <a:fld id="{370B09F5-A1EC-42CE-9842-DD4084CA16AB}" type="datetimeFigureOut">
              <a:rPr lang="en-GB"/>
              <a:pPr>
                <a:defRPr/>
              </a:pPr>
              <a:t>22/09/2026</a:t>
            </a:fld>
            <a:endParaRPr lang="en-GB"/>
          </a:p>
        </p:txBody>
      </p:sp>
      <p:sp>
        <p:nvSpPr>
          <p:cNvPr id="3" name="Footer Placeholder 4">
            <a:extLst>
              <a:ext uri="{FF2B5EF4-FFF2-40B4-BE49-F238E27FC236}">
                <a16:creationId xmlns:a16="http://schemas.microsoft.com/office/drawing/2014/main" id="{A046F3C3-CB5C-9782-B226-EA1BB6997EA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2626209E-F603-D82F-65F9-EF986FEF0CDA}"/>
              </a:ext>
            </a:extLst>
          </p:cNvPr>
          <p:cNvSpPr>
            <a:spLocks noGrp="1"/>
          </p:cNvSpPr>
          <p:nvPr>
            <p:ph type="sldNum" sz="quarter" idx="12"/>
          </p:nvPr>
        </p:nvSpPr>
        <p:spPr/>
        <p:txBody>
          <a:bodyPr/>
          <a:lstStyle>
            <a:lvl1pPr>
              <a:defRPr/>
            </a:lvl1pPr>
          </a:lstStyle>
          <a:p>
            <a:fld id="{9D2E9604-C466-4FE0-895A-F8BC72C1FB94}" type="slidenum">
              <a:rPr lang="en-GB" altLang="en-US"/>
              <a:pPr/>
              <a:t>‹#›</a:t>
            </a:fld>
            <a:endParaRPr lang="en-GB" altLang="en-US"/>
          </a:p>
        </p:txBody>
      </p:sp>
    </p:spTree>
    <p:extLst>
      <p:ext uri="{BB962C8B-B14F-4D97-AF65-F5344CB8AC3E}">
        <p14:creationId xmlns:p14="http://schemas.microsoft.com/office/powerpoint/2010/main" val="120892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9E338E7-041A-8948-0C80-FC9CB4F37C03}"/>
              </a:ext>
            </a:extLst>
          </p:cNvPr>
          <p:cNvSpPr>
            <a:spLocks noGrp="1"/>
          </p:cNvSpPr>
          <p:nvPr>
            <p:ph type="dt" sz="half" idx="10"/>
          </p:nvPr>
        </p:nvSpPr>
        <p:spPr/>
        <p:txBody>
          <a:bodyPr/>
          <a:lstStyle>
            <a:lvl1pPr>
              <a:defRPr/>
            </a:lvl1pPr>
          </a:lstStyle>
          <a:p>
            <a:pPr>
              <a:defRPr/>
            </a:pPr>
            <a:fld id="{724C65C1-488F-46EA-AFD2-A5254ED3D4B2}" type="datetimeFigureOut">
              <a:rPr lang="en-GB"/>
              <a:pPr>
                <a:defRPr/>
              </a:pPr>
              <a:t>22/09/2026</a:t>
            </a:fld>
            <a:endParaRPr lang="en-GB"/>
          </a:p>
        </p:txBody>
      </p:sp>
      <p:sp>
        <p:nvSpPr>
          <p:cNvPr id="6" name="Footer Placeholder 4">
            <a:extLst>
              <a:ext uri="{FF2B5EF4-FFF2-40B4-BE49-F238E27FC236}">
                <a16:creationId xmlns:a16="http://schemas.microsoft.com/office/drawing/2014/main" id="{19DF9EC2-B545-368C-49D3-F90E048AEA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2AA330C-0754-0DBC-5049-9A8BC2B5C98A}"/>
              </a:ext>
            </a:extLst>
          </p:cNvPr>
          <p:cNvSpPr>
            <a:spLocks noGrp="1"/>
          </p:cNvSpPr>
          <p:nvPr>
            <p:ph type="sldNum" sz="quarter" idx="12"/>
          </p:nvPr>
        </p:nvSpPr>
        <p:spPr/>
        <p:txBody>
          <a:bodyPr/>
          <a:lstStyle>
            <a:lvl1pPr>
              <a:defRPr/>
            </a:lvl1pPr>
          </a:lstStyle>
          <a:p>
            <a:fld id="{B6E5B729-4030-45B4-9B30-1CEB80D345BE}" type="slidenum">
              <a:rPr lang="en-GB" altLang="en-US"/>
              <a:pPr/>
              <a:t>‹#›</a:t>
            </a:fld>
            <a:endParaRPr lang="en-GB" altLang="en-US"/>
          </a:p>
        </p:txBody>
      </p:sp>
    </p:spTree>
    <p:extLst>
      <p:ext uri="{BB962C8B-B14F-4D97-AF65-F5344CB8AC3E}">
        <p14:creationId xmlns:p14="http://schemas.microsoft.com/office/powerpoint/2010/main" val="3221207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E6BE964-6ECD-ADAD-7144-E0C866099171}"/>
              </a:ext>
            </a:extLst>
          </p:cNvPr>
          <p:cNvSpPr>
            <a:spLocks noGrp="1"/>
          </p:cNvSpPr>
          <p:nvPr>
            <p:ph type="dt" sz="half" idx="10"/>
          </p:nvPr>
        </p:nvSpPr>
        <p:spPr/>
        <p:txBody>
          <a:bodyPr/>
          <a:lstStyle>
            <a:lvl1pPr>
              <a:defRPr/>
            </a:lvl1pPr>
          </a:lstStyle>
          <a:p>
            <a:pPr>
              <a:defRPr/>
            </a:pPr>
            <a:fld id="{8B481646-2C08-4F72-AA6B-AE521A1E05FC}" type="datetimeFigureOut">
              <a:rPr lang="en-GB"/>
              <a:pPr>
                <a:defRPr/>
              </a:pPr>
              <a:t>22/09/2026</a:t>
            </a:fld>
            <a:endParaRPr lang="en-GB"/>
          </a:p>
        </p:txBody>
      </p:sp>
      <p:sp>
        <p:nvSpPr>
          <p:cNvPr id="6" name="Footer Placeholder 4">
            <a:extLst>
              <a:ext uri="{FF2B5EF4-FFF2-40B4-BE49-F238E27FC236}">
                <a16:creationId xmlns:a16="http://schemas.microsoft.com/office/drawing/2014/main" id="{BE107224-1796-91A0-7482-EE4E66DB0C1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CC4E899-5FB8-82B9-EA6F-E2AC77038916}"/>
              </a:ext>
            </a:extLst>
          </p:cNvPr>
          <p:cNvSpPr>
            <a:spLocks noGrp="1"/>
          </p:cNvSpPr>
          <p:nvPr>
            <p:ph type="sldNum" sz="quarter" idx="12"/>
          </p:nvPr>
        </p:nvSpPr>
        <p:spPr/>
        <p:txBody>
          <a:bodyPr/>
          <a:lstStyle>
            <a:lvl1pPr>
              <a:defRPr/>
            </a:lvl1pPr>
          </a:lstStyle>
          <a:p>
            <a:fld id="{D7C62509-496D-4276-8636-FF40174A124D}" type="slidenum">
              <a:rPr lang="en-GB" altLang="en-US"/>
              <a:pPr/>
              <a:t>‹#›</a:t>
            </a:fld>
            <a:endParaRPr lang="en-GB" altLang="en-US"/>
          </a:p>
        </p:txBody>
      </p:sp>
    </p:spTree>
    <p:extLst>
      <p:ext uri="{BB962C8B-B14F-4D97-AF65-F5344CB8AC3E}">
        <p14:creationId xmlns:p14="http://schemas.microsoft.com/office/powerpoint/2010/main" val="164524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8896E6-7C70-3949-EC27-274DBA34BD35}"/>
              </a:ext>
            </a:extLst>
          </p:cNvPr>
          <p:cNvSpPr>
            <a:spLocks noGrp="1"/>
          </p:cNvSpPr>
          <p:nvPr>
            <p:ph type="dt" sz="half" idx="10"/>
          </p:nvPr>
        </p:nvSpPr>
        <p:spPr/>
        <p:txBody>
          <a:bodyPr/>
          <a:lstStyle>
            <a:lvl1pPr>
              <a:defRPr/>
            </a:lvl1pPr>
          </a:lstStyle>
          <a:p>
            <a:pPr>
              <a:defRPr/>
            </a:pPr>
            <a:fld id="{DB75D825-013F-4EE3-B860-81F235F67849}" type="datetimeFigureOut">
              <a:rPr lang="en-GB"/>
              <a:pPr>
                <a:defRPr/>
              </a:pPr>
              <a:t>22/09/2026</a:t>
            </a:fld>
            <a:endParaRPr lang="en-GB"/>
          </a:p>
        </p:txBody>
      </p:sp>
      <p:sp>
        <p:nvSpPr>
          <p:cNvPr id="5" name="Footer Placeholder 4">
            <a:extLst>
              <a:ext uri="{FF2B5EF4-FFF2-40B4-BE49-F238E27FC236}">
                <a16:creationId xmlns:a16="http://schemas.microsoft.com/office/drawing/2014/main" id="{D7F71B6B-B683-38F2-4F06-B3619FD74A1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51B1B5C-DB5F-534A-CA09-95B79AC8D467}"/>
              </a:ext>
            </a:extLst>
          </p:cNvPr>
          <p:cNvSpPr>
            <a:spLocks noGrp="1"/>
          </p:cNvSpPr>
          <p:nvPr>
            <p:ph type="sldNum" sz="quarter" idx="12"/>
          </p:nvPr>
        </p:nvSpPr>
        <p:spPr/>
        <p:txBody>
          <a:bodyPr/>
          <a:lstStyle>
            <a:lvl1pPr>
              <a:defRPr/>
            </a:lvl1pPr>
          </a:lstStyle>
          <a:p>
            <a:fld id="{049D566E-8B8C-4E5B-A5AA-CC296259543D}" type="slidenum">
              <a:rPr lang="en-GB" altLang="en-US"/>
              <a:pPr/>
              <a:t>‹#›</a:t>
            </a:fld>
            <a:endParaRPr lang="en-GB" altLang="en-US"/>
          </a:p>
        </p:txBody>
      </p:sp>
    </p:spTree>
    <p:extLst>
      <p:ext uri="{BB962C8B-B14F-4D97-AF65-F5344CB8AC3E}">
        <p14:creationId xmlns:p14="http://schemas.microsoft.com/office/powerpoint/2010/main" val="56558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908D77-F36C-8E1F-7F70-F9F1AB27D6BE}"/>
              </a:ext>
            </a:extLst>
          </p:cNvPr>
          <p:cNvSpPr>
            <a:spLocks noGrp="1"/>
          </p:cNvSpPr>
          <p:nvPr>
            <p:ph type="dt" sz="half" idx="10"/>
          </p:nvPr>
        </p:nvSpPr>
        <p:spPr/>
        <p:txBody>
          <a:bodyPr/>
          <a:lstStyle>
            <a:lvl1pPr>
              <a:defRPr/>
            </a:lvl1pPr>
          </a:lstStyle>
          <a:p>
            <a:pPr>
              <a:defRPr/>
            </a:pPr>
            <a:fld id="{A8DF8471-2422-446C-A63B-863224267C8C}" type="datetimeFigureOut">
              <a:rPr lang="en-GB"/>
              <a:pPr>
                <a:defRPr/>
              </a:pPr>
              <a:t>22/09/2026</a:t>
            </a:fld>
            <a:endParaRPr lang="en-GB"/>
          </a:p>
        </p:txBody>
      </p:sp>
      <p:sp>
        <p:nvSpPr>
          <p:cNvPr id="5" name="Footer Placeholder 4">
            <a:extLst>
              <a:ext uri="{FF2B5EF4-FFF2-40B4-BE49-F238E27FC236}">
                <a16:creationId xmlns:a16="http://schemas.microsoft.com/office/drawing/2014/main" id="{80FF7B42-9257-D3CE-2844-4B456706412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62D0063-2062-0160-713B-2862C9A6CFF1}"/>
              </a:ext>
            </a:extLst>
          </p:cNvPr>
          <p:cNvSpPr>
            <a:spLocks noGrp="1"/>
          </p:cNvSpPr>
          <p:nvPr>
            <p:ph type="sldNum" sz="quarter" idx="12"/>
          </p:nvPr>
        </p:nvSpPr>
        <p:spPr/>
        <p:txBody>
          <a:bodyPr/>
          <a:lstStyle>
            <a:lvl1pPr>
              <a:defRPr/>
            </a:lvl1pPr>
          </a:lstStyle>
          <a:p>
            <a:fld id="{BB084B12-4E29-40AE-B0EA-B5D2B3F18867}" type="slidenum">
              <a:rPr lang="en-GB" altLang="en-US"/>
              <a:pPr/>
              <a:t>‹#›</a:t>
            </a:fld>
            <a:endParaRPr lang="en-GB" altLang="en-US"/>
          </a:p>
        </p:txBody>
      </p:sp>
    </p:spTree>
    <p:extLst>
      <p:ext uri="{BB962C8B-B14F-4D97-AF65-F5344CB8AC3E}">
        <p14:creationId xmlns:p14="http://schemas.microsoft.com/office/powerpoint/2010/main" val="3401049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gs>
            <a:gs pos="50000">
              <a:srgbClr val="C2D1ED"/>
            </a:gs>
            <a:gs pos="100000">
              <a:srgbClr val="E1E8F5"/>
            </a:gs>
          </a:gsLst>
          <a:lin ang="5400000"/>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9F50D1D-3AAE-BA76-8CFC-97716EAD338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8247C45-81E8-4BD9-1153-4A40B33E148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8902B0D-A1EE-F90E-8DC3-A91D702E7AC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39BA5DD-6698-4FA2-A852-3818FA2F350D}" type="datetimeFigureOut">
              <a:rPr lang="en-GB"/>
              <a:pPr>
                <a:defRPr/>
              </a:pPr>
              <a:t>22/09/2026</a:t>
            </a:fld>
            <a:endParaRPr lang="en-GB"/>
          </a:p>
        </p:txBody>
      </p:sp>
      <p:sp>
        <p:nvSpPr>
          <p:cNvPr id="5" name="Footer Placeholder 4">
            <a:extLst>
              <a:ext uri="{FF2B5EF4-FFF2-40B4-BE49-F238E27FC236}">
                <a16:creationId xmlns:a16="http://schemas.microsoft.com/office/drawing/2014/main" id="{ADD2A2C4-EEDB-9442-72DC-68AA2AC479B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5C731687-8607-0120-5A88-B364DC9F081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4CC2C0A6-6A52-41A1-AF30-525575845432}"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676400" y="1646040"/>
            <a:ext cx="8443913" cy="769441"/>
          </a:xfrm>
          <a:prstGeom prst="rect">
            <a:avLst/>
          </a:prstGeom>
          <a:noFill/>
        </p:spPr>
        <p:txBody>
          <a:bodyPr wrap="square" rtlCol="0">
            <a:spAutoFit/>
          </a:bodyPr>
          <a:lstStyle/>
          <a:p>
            <a:r>
              <a:rPr lang="en-GB" sz="4400" dirty="0" smtClean="0">
                <a:latin typeface="Segoe UI" panose="020B0502040204020203" pitchFamily="34" charset="0"/>
                <a:cs typeface="Segoe UI" panose="020B0502040204020203" pitchFamily="34" charset="0"/>
              </a:rPr>
              <a:t>Reading at St White’s</a:t>
            </a:r>
            <a:endParaRPr lang="en-GB" sz="4400" dirty="0">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7"/>
          <a:stretch>
            <a:fillRect/>
          </a:stretch>
        </p:blipFill>
        <p:spPr>
          <a:xfrm>
            <a:off x="227013" y="3457574"/>
            <a:ext cx="2209800" cy="2181225"/>
          </a:xfrm>
          <a:prstGeom prst="rect">
            <a:avLst/>
          </a:prstGeom>
        </p:spPr>
      </p:pic>
      <p:pic>
        <p:nvPicPr>
          <p:cNvPr id="13" name="Picture 12"/>
          <p:cNvPicPr>
            <a:picLocks noChangeAspect="1"/>
          </p:cNvPicPr>
          <p:nvPr/>
        </p:nvPicPr>
        <p:blipFill>
          <a:blip r:embed="rId8"/>
          <a:stretch>
            <a:fillRect/>
          </a:stretch>
        </p:blipFill>
        <p:spPr>
          <a:xfrm>
            <a:off x="5727700" y="3526693"/>
            <a:ext cx="3186113" cy="2088295"/>
          </a:xfrm>
          <a:prstGeom prst="rect">
            <a:avLst/>
          </a:prstGeom>
        </p:spPr>
      </p:pic>
      <p:pic>
        <p:nvPicPr>
          <p:cNvPr id="15" name="Picture 14"/>
          <p:cNvPicPr>
            <a:picLocks noChangeAspect="1"/>
          </p:cNvPicPr>
          <p:nvPr/>
        </p:nvPicPr>
        <p:blipFill>
          <a:blip r:embed="rId9"/>
          <a:stretch>
            <a:fillRect/>
          </a:stretch>
        </p:blipFill>
        <p:spPr>
          <a:xfrm>
            <a:off x="3059426" y="3488938"/>
            <a:ext cx="2124075" cy="2019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dirty="0">
              <a:solidFill>
                <a:schemeClr val="tx1"/>
              </a:solidFill>
              <a:latin typeface="Segoe UI" panose="020B0502040204020203" pitchFamily="34" charset="0"/>
              <a:cs typeface="Segoe UI" panose="020B0502040204020203" pitchFamily="34" charset="0"/>
            </a:endParaRPr>
          </a:p>
          <a:p>
            <a:endParaRPr lang="en-GB" altLang="en-US" dirty="0">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27013" y="857524"/>
            <a:ext cx="8877927" cy="2246769"/>
          </a:xfrm>
          <a:prstGeom prst="rect">
            <a:avLst/>
          </a:prstGeom>
          <a:noFill/>
        </p:spPr>
        <p:txBody>
          <a:bodyPr wrap="square" rtlCol="0">
            <a:spAutoFit/>
          </a:bodyPr>
          <a:lstStyle/>
          <a:p>
            <a:r>
              <a:rPr lang="en-GB" sz="2000" b="1" u="sng" dirty="0" smtClean="0">
                <a:latin typeface="Segoe UI" panose="020B0502040204020203" pitchFamily="34" charset="0"/>
                <a:cs typeface="Segoe UI" panose="020B0502040204020203" pitchFamily="34" charset="0"/>
              </a:rPr>
              <a:t>Reading in reception and Key Stage 1</a:t>
            </a:r>
          </a:p>
          <a:p>
            <a:endParaRPr lang="en-GB"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GB" sz="2000" dirty="0" smtClean="0">
                <a:latin typeface="Segoe UI" panose="020B0502040204020203" pitchFamily="34" charset="0"/>
                <a:cs typeface="Segoe UI" panose="020B0502040204020203" pitchFamily="34" charset="0"/>
              </a:rPr>
              <a:t>Starting from their second week in reception, all pupils in reception and year 1 are taught to read through daily phonics lessons. </a:t>
            </a:r>
          </a:p>
          <a:p>
            <a:pPr marL="342900" indent="-342900">
              <a:buFont typeface="Arial" panose="020B0604020202020204" pitchFamily="34" charset="0"/>
              <a:buChar char="•"/>
            </a:pPr>
            <a:endParaRPr lang="en-GB" sz="2000" dirty="0" smtClean="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GB" sz="2000" dirty="0" smtClean="0">
              <a:latin typeface="Linkpen 2a Join" panose="03050602060000000000" pitchFamily="66" charset="0"/>
            </a:endParaRPr>
          </a:p>
          <a:p>
            <a:endParaRPr lang="en-GB" sz="2000" dirty="0">
              <a:latin typeface="Linkpen 2a Join" panose="03050602060000000000" pitchFamily="66" charset="0"/>
            </a:endParaRPr>
          </a:p>
        </p:txBody>
      </p:sp>
      <p:pic>
        <p:nvPicPr>
          <p:cNvPr id="4" name="Picture 3"/>
          <p:cNvPicPr>
            <a:picLocks noChangeAspect="1"/>
          </p:cNvPicPr>
          <p:nvPr/>
        </p:nvPicPr>
        <p:blipFill>
          <a:blip r:embed="rId7"/>
          <a:stretch>
            <a:fillRect/>
          </a:stretch>
        </p:blipFill>
        <p:spPr>
          <a:xfrm>
            <a:off x="1283620" y="2650878"/>
            <a:ext cx="5815012" cy="2659579"/>
          </a:xfrm>
          <a:prstGeom prst="rect">
            <a:avLst/>
          </a:prstGeom>
        </p:spPr>
      </p:pic>
    </p:spTree>
    <p:extLst>
      <p:ext uri="{BB962C8B-B14F-4D97-AF65-F5344CB8AC3E}">
        <p14:creationId xmlns:p14="http://schemas.microsoft.com/office/powerpoint/2010/main" val="2578129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7"/>
          <a:srcRect b="42961"/>
          <a:stretch/>
        </p:blipFill>
        <p:spPr>
          <a:xfrm>
            <a:off x="927148" y="1981200"/>
            <a:ext cx="7286528" cy="2225676"/>
          </a:xfrm>
          <a:prstGeom prst="rect">
            <a:avLst/>
          </a:prstGeom>
        </p:spPr>
      </p:pic>
    </p:spTree>
    <p:extLst>
      <p:ext uri="{BB962C8B-B14F-4D97-AF65-F5344CB8AC3E}">
        <p14:creationId xmlns:p14="http://schemas.microsoft.com/office/powerpoint/2010/main" val="70081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896144" y="851150"/>
            <a:ext cx="6488814" cy="4178049"/>
          </a:xfrm>
          <a:prstGeom prst="rect">
            <a:avLst/>
          </a:prstGeom>
        </p:spPr>
      </p:pic>
    </p:spTree>
    <p:extLst>
      <p:ext uri="{BB962C8B-B14F-4D97-AF65-F5344CB8AC3E}">
        <p14:creationId xmlns:p14="http://schemas.microsoft.com/office/powerpoint/2010/main" val="2831268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a:stretch>
            <a:fillRect/>
          </a:stretch>
        </p:blipFill>
        <p:spPr>
          <a:xfrm>
            <a:off x="66880" y="855663"/>
            <a:ext cx="6934200" cy="3791361"/>
          </a:xfrm>
          <a:prstGeom prst="rect">
            <a:avLst/>
          </a:prstGeom>
        </p:spPr>
      </p:pic>
      <p:pic>
        <p:nvPicPr>
          <p:cNvPr id="5" name="Picture 4"/>
          <p:cNvPicPr>
            <a:picLocks noChangeAspect="1"/>
          </p:cNvPicPr>
          <p:nvPr/>
        </p:nvPicPr>
        <p:blipFill>
          <a:blip r:embed="rId8"/>
          <a:stretch>
            <a:fillRect/>
          </a:stretch>
        </p:blipFill>
        <p:spPr>
          <a:xfrm>
            <a:off x="6797425" y="3483636"/>
            <a:ext cx="2276521" cy="2414089"/>
          </a:xfrm>
          <a:prstGeom prst="rect">
            <a:avLst/>
          </a:prstGeom>
        </p:spPr>
      </p:pic>
    </p:spTree>
    <p:extLst>
      <p:ext uri="{BB962C8B-B14F-4D97-AF65-F5344CB8AC3E}">
        <p14:creationId xmlns:p14="http://schemas.microsoft.com/office/powerpoint/2010/main" val="662246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227013" y="757680"/>
            <a:ext cx="6796087" cy="4976370"/>
          </a:xfrm>
          <a:prstGeom prst="rect">
            <a:avLst/>
          </a:prstGeom>
        </p:spPr>
      </p:pic>
      <p:sp>
        <p:nvSpPr>
          <p:cNvPr id="6" name="Rectangle 5"/>
          <p:cNvSpPr/>
          <p:nvPr/>
        </p:nvSpPr>
        <p:spPr>
          <a:xfrm>
            <a:off x="7173913" y="2928035"/>
            <a:ext cx="1739900" cy="646331"/>
          </a:xfrm>
          <a:prstGeom prst="rect">
            <a:avLst/>
          </a:prstGeom>
        </p:spPr>
        <p:txBody>
          <a:bodyPr wrap="square">
            <a:spAutoFit/>
          </a:bodyPr>
          <a:lstStyle/>
          <a:p>
            <a:r>
              <a:rPr lang="en-GB" altLang="en-US" dirty="0" smtClean="0">
                <a:latin typeface="Segoe UI" panose="020B0502040204020203" pitchFamily="34" charset="0"/>
                <a:cs typeface="Segoe UI" panose="020B0502040204020203" pitchFamily="34" charset="0"/>
              </a:rPr>
              <a:t>Let’s look at a lesson</a:t>
            </a:r>
            <a:endParaRPr lang="en-GB" alt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14447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dirty="0">
              <a:solidFill>
                <a:schemeClr val="tx1"/>
              </a:solidFill>
              <a:latin typeface="Segoe UI" panose="020B0502040204020203" pitchFamily="34" charset="0"/>
              <a:cs typeface="Segoe UI" panose="020B0502040204020203" pitchFamily="34" charset="0"/>
            </a:endParaRPr>
          </a:p>
          <a:p>
            <a:endParaRPr lang="en-GB" altLang="en-US" dirty="0">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761999" y="4904120"/>
            <a:ext cx="7392987" cy="369332"/>
          </a:xfrm>
          <a:prstGeom prst="rect">
            <a:avLst/>
          </a:prstGeom>
        </p:spPr>
        <p:txBody>
          <a:bodyPr wrap="square">
            <a:spAutoFit/>
          </a:bodyPr>
          <a:lstStyle/>
          <a:p>
            <a:pPr algn="ctr"/>
            <a:r>
              <a:rPr lang="en-GB" altLang="en-US" dirty="0" smtClean="0">
                <a:latin typeface="Segoe UI" panose="020B0502040204020203" pitchFamily="34" charset="0"/>
                <a:cs typeface="Segoe UI" panose="020B0502040204020203" pitchFamily="34" charset="0"/>
              </a:rPr>
              <a:t>Where can you find more help and support with Phonics at home? </a:t>
            </a:r>
            <a:endParaRPr lang="en-GB" altLang="en-US" dirty="0">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7"/>
          <a:stretch>
            <a:fillRect/>
          </a:stretch>
        </p:blipFill>
        <p:spPr>
          <a:xfrm>
            <a:off x="762000" y="872774"/>
            <a:ext cx="7392987" cy="3927120"/>
          </a:xfrm>
          <a:prstGeom prst="rect">
            <a:avLst/>
          </a:prstGeom>
        </p:spPr>
      </p:pic>
    </p:spTree>
    <p:extLst>
      <p:ext uri="{BB962C8B-B14F-4D97-AF65-F5344CB8AC3E}">
        <p14:creationId xmlns:p14="http://schemas.microsoft.com/office/powerpoint/2010/main" val="60511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dirty="0">
              <a:solidFill>
                <a:schemeClr val="tx1"/>
              </a:solidFill>
              <a:latin typeface="Segoe UI" panose="020B0502040204020203" pitchFamily="34" charset="0"/>
              <a:cs typeface="Segoe UI" panose="020B0502040204020203" pitchFamily="34" charset="0"/>
            </a:endParaRPr>
          </a:p>
          <a:p>
            <a:endParaRPr lang="en-GB" altLang="en-US" dirty="0">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076699" y="1600200"/>
            <a:ext cx="4419601" cy="769441"/>
          </a:xfrm>
          <a:prstGeom prst="rect">
            <a:avLst/>
          </a:prstGeom>
        </p:spPr>
        <p:txBody>
          <a:bodyPr wrap="square">
            <a:spAutoFit/>
          </a:bodyPr>
          <a:lstStyle/>
          <a:p>
            <a:pPr algn="ctr"/>
            <a:r>
              <a:rPr lang="en-GB" altLang="en-US" sz="4400" b="1" dirty="0" smtClean="0">
                <a:latin typeface="Segoe UI" panose="020B0502040204020203" pitchFamily="34" charset="0"/>
                <a:cs typeface="Segoe UI" panose="020B0502040204020203" pitchFamily="34" charset="0"/>
              </a:rPr>
              <a:t>Flashcards</a:t>
            </a:r>
          </a:p>
        </p:txBody>
      </p:sp>
      <p:pic>
        <p:nvPicPr>
          <p:cNvPr id="3" name="Picture 2"/>
          <p:cNvPicPr>
            <a:picLocks noChangeAspect="1"/>
          </p:cNvPicPr>
          <p:nvPr/>
        </p:nvPicPr>
        <p:blipFill>
          <a:blip r:embed="rId7"/>
          <a:stretch>
            <a:fillRect/>
          </a:stretch>
        </p:blipFill>
        <p:spPr>
          <a:xfrm rot="5400000">
            <a:off x="-11493" y="1800494"/>
            <a:ext cx="4480975" cy="3062288"/>
          </a:xfrm>
          <a:prstGeom prst="rect">
            <a:avLst/>
          </a:prstGeom>
        </p:spPr>
      </p:pic>
      <p:pic>
        <p:nvPicPr>
          <p:cNvPr id="5" name="Picture 4"/>
          <p:cNvPicPr>
            <a:picLocks noChangeAspect="1"/>
          </p:cNvPicPr>
          <p:nvPr/>
        </p:nvPicPr>
        <p:blipFill>
          <a:blip r:embed="rId8"/>
          <a:stretch>
            <a:fillRect/>
          </a:stretch>
        </p:blipFill>
        <p:spPr>
          <a:xfrm>
            <a:off x="4724400" y="3090205"/>
            <a:ext cx="3527740" cy="2409825"/>
          </a:xfrm>
          <a:prstGeom prst="rect">
            <a:avLst/>
          </a:prstGeom>
        </p:spPr>
      </p:pic>
    </p:spTree>
    <p:extLst>
      <p:ext uri="{BB962C8B-B14F-4D97-AF65-F5344CB8AC3E}">
        <p14:creationId xmlns:p14="http://schemas.microsoft.com/office/powerpoint/2010/main" val="126504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dirty="0">
              <a:solidFill>
                <a:schemeClr val="tx1"/>
              </a:solidFill>
              <a:latin typeface="Segoe UI" panose="020B0502040204020203" pitchFamily="34" charset="0"/>
              <a:cs typeface="Segoe UI" panose="020B0502040204020203" pitchFamily="34" charset="0"/>
            </a:endParaRPr>
          </a:p>
          <a:p>
            <a:endParaRPr lang="en-GB" altLang="en-US" dirty="0">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076699" y="1600200"/>
            <a:ext cx="4419601" cy="1446550"/>
          </a:xfrm>
          <a:prstGeom prst="rect">
            <a:avLst/>
          </a:prstGeom>
        </p:spPr>
        <p:txBody>
          <a:bodyPr wrap="square">
            <a:spAutoFit/>
          </a:bodyPr>
          <a:lstStyle/>
          <a:p>
            <a:pPr algn="ctr"/>
            <a:r>
              <a:rPr lang="en-GB" altLang="en-US" sz="4400" b="1" dirty="0" smtClean="0">
                <a:latin typeface="Segoe UI" panose="020B0502040204020203" pitchFamily="34" charset="0"/>
                <a:cs typeface="Segoe UI" panose="020B0502040204020203" pitchFamily="34" charset="0"/>
              </a:rPr>
              <a:t>Oral Blending Words</a:t>
            </a:r>
          </a:p>
        </p:txBody>
      </p:sp>
      <p:pic>
        <p:nvPicPr>
          <p:cNvPr id="4" name="Picture 3"/>
          <p:cNvPicPr>
            <a:picLocks noChangeAspect="1"/>
          </p:cNvPicPr>
          <p:nvPr/>
        </p:nvPicPr>
        <p:blipFill>
          <a:blip r:embed="rId7"/>
          <a:stretch>
            <a:fillRect/>
          </a:stretch>
        </p:blipFill>
        <p:spPr>
          <a:xfrm>
            <a:off x="546728" y="1055255"/>
            <a:ext cx="3128622" cy="4509366"/>
          </a:xfrm>
          <a:prstGeom prst="rect">
            <a:avLst/>
          </a:prstGeom>
        </p:spPr>
      </p:pic>
    </p:spTree>
    <p:extLst>
      <p:ext uri="{BB962C8B-B14F-4D97-AF65-F5344CB8AC3E}">
        <p14:creationId xmlns:p14="http://schemas.microsoft.com/office/powerpoint/2010/main" val="2819922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dirty="0">
              <a:solidFill>
                <a:schemeClr val="tx1"/>
              </a:solidFill>
              <a:latin typeface="Segoe UI" panose="020B0502040204020203" pitchFamily="34" charset="0"/>
              <a:cs typeface="Segoe UI" panose="020B0502040204020203" pitchFamily="34" charset="0"/>
            </a:endParaRPr>
          </a:p>
          <a:p>
            <a:endParaRPr lang="en-GB" altLang="en-US" dirty="0">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105400" y="2158663"/>
            <a:ext cx="4419601" cy="1446550"/>
          </a:xfrm>
          <a:prstGeom prst="rect">
            <a:avLst/>
          </a:prstGeom>
        </p:spPr>
        <p:txBody>
          <a:bodyPr wrap="square">
            <a:spAutoFit/>
          </a:bodyPr>
          <a:lstStyle/>
          <a:p>
            <a:pPr algn="ctr"/>
            <a:r>
              <a:rPr lang="en-GB" altLang="en-US" sz="4400" b="1" dirty="0" smtClean="0">
                <a:latin typeface="Segoe UI" panose="020B0502040204020203" pitchFamily="34" charset="0"/>
                <a:cs typeface="Segoe UI" panose="020B0502040204020203" pitchFamily="34" charset="0"/>
              </a:rPr>
              <a:t>Homework Diary</a:t>
            </a:r>
          </a:p>
        </p:txBody>
      </p:sp>
      <p:pic>
        <p:nvPicPr>
          <p:cNvPr id="3" name="Picture 2"/>
          <p:cNvPicPr>
            <a:picLocks noChangeAspect="1"/>
          </p:cNvPicPr>
          <p:nvPr/>
        </p:nvPicPr>
        <p:blipFill>
          <a:blip r:embed="rId7"/>
          <a:stretch>
            <a:fillRect/>
          </a:stretch>
        </p:blipFill>
        <p:spPr>
          <a:xfrm>
            <a:off x="240217" y="1049795"/>
            <a:ext cx="5250946" cy="3701593"/>
          </a:xfrm>
          <a:prstGeom prst="rect">
            <a:avLst/>
          </a:prstGeom>
        </p:spPr>
      </p:pic>
      <p:sp>
        <p:nvSpPr>
          <p:cNvPr id="15" name="Rectangle 14"/>
          <p:cNvSpPr/>
          <p:nvPr/>
        </p:nvSpPr>
        <p:spPr>
          <a:xfrm>
            <a:off x="240216" y="4882492"/>
            <a:ext cx="8751383" cy="461665"/>
          </a:xfrm>
          <a:prstGeom prst="rect">
            <a:avLst/>
          </a:prstGeom>
        </p:spPr>
        <p:txBody>
          <a:bodyPr wrap="square">
            <a:spAutoFit/>
          </a:bodyPr>
          <a:lstStyle/>
          <a:p>
            <a:r>
              <a:rPr lang="en-GB" altLang="en-US" sz="2400" dirty="0" smtClean="0">
                <a:latin typeface="Segoe UI" panose="020B0502040204020203" pitchFamily="34" charset="0"/>
                <a:cs typeface="Segoe UI" panose="020B0502040204020203" pitchFamily="34" charset="0"/>
              </a:rPr>
              <a:t>Recording Homework</a:t>
            </a:r>
          </a:p>
        </p:txBody>
      </p:sp>
    </p:spTree>
    <p:extLst>
      <p:ext uri="{BB962C8B-B14F-4D97-AF65-F5344CB8AC3E}">
        <p14:creationId xmlns:p14="http://schemas.microsoft.com/office/powerpoint/2010/main" val="208268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a:stretch>
            <a:fillRect/>
          </a:stretch>
        </p:blipFill>
        <p:spPr>
          <a:xfrm>
            <a:off x="1027113" y="900113"/>
            <a:ext cx="6705600" cy="4148788"/>
          </a:xfrm>
          <a:prstGeom prst="rect">
            <a:avLst/>
          </a:prstGeom>
        </p:spPr>
      </p:pic>
    </p:spTree>
    <p:extLst>
      <p:ext uri="{BB962C8B-B14F-4D97-AF65-F5344CB8AC3E}">
        <p14:creationId xmlns:p14="http://schemas.microsoft.com/office/powerpoint/2010/main" val="1592880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69850" y="873876"/>
            <a:ext cx="8686800" cy="5037138"/>
          </a:xfrm>
        </p:spPr>
        <p:txBody>
          <a:bodyPr/>
          <a:lstStyle/>
          <a:p>
            <a:endParaRPr lang="en-GB" altLang="en-US">
              <a:solidFill>
                <a:schemeClr val="tx1"/>
              </a:solidFill>
              <a:latin typeface="Segoe UI" panose="020B0502040204020203" pitchFamily="34" charset="0"/>
              <a:cs typeface="Segoe UI" panose="020B0502040204020203" pitchFamily="34" charset="0"/>
            </a:endParaRPr>
          </a:p>
          <a:p>
            <a:endParaRPr lang="en-GB" altLang="en-US">
              <a:solidFill>
                <a:schemeClr val="tx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ubtitle 2">
            <a:extLst>
              <a:ext uri="{FF2B5EF4-FFF2-40B4-BE49-F238E27FC236}">
                <a16:creationId xmlns:a16="http://schemas.microsoft.com/office/drawing/2014/main" id="{A1814201-F874-A710-730F-0EEDF2FFEC83}"/>
              </a:ext>
            </a:extLst>
          </p:cNvPr>
          <p:cNvSpPr txBox="1">
            <a:spLocks/>
          </p:cNvSpPr>
          <p:nvPr/>
        </p:nvSpPr>
        <p:spPr bwMode="auto">
          <a:xfrm>
            <a:off x="227012" y="901700"/>
            <a:ext cx="8686800"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altLang="en-US" sz="2400" b="1" u="sng" dirty="0" smtClean="0">
                <a:solidFill>
                  <a:schemeClr val="tx1"/>
                </a:solidFill>
                <a:latin typeface="Segoe UI" panose="020B0502040204020203" pitchFamily="34" charset="0"/>
                <a:cs typeface="Segoe UI" panose="020B0502040204020203" pitchFamily="34" charset="0"/>
              </a:rPr>
              <a:t>Reading Progression </a:t>
            </a:r>
          </a:p>
          <a:p>
            <a:pPr marL="342900" indent="-342900" algn="l">
              <a:buFont typeface="Arial" panose="020B0604020202020204" pitchFamily="34" charset="0"/>
              <a:buChar char="•"/>
            </a:pPr>
            <a:r>
              <a:rPr lang="en-GB" altLang="en-US" sz="2400" dirty="0" smtClean="0">
                <a:solidFill>
                  <a:schemeClr val="tx1"/>
                </a:solidFill>
                <a:latin typeface="Segoe UI" panose="020B0502040204020203" pitchFamily="34" charset="0"/>
                <a:cs typeface="Segoe UI" panose="020B0502040204020203" pitchFamily="34" charset="0"/>
              </a:rPr>
              <a:t>At the start of their reading journey in reception and year 1, pupils move through levels 1-20. The books that they read at school and at home are based on these levels.  </a:t>
            </a:r>
          </a:p>
          <a:p>
            <a:pPr marL="342900" indent="-342900" algn="l">
              <a:buFont typeface="Arial" panose="020B0604020202020204" pitchFamily="34" charset="0"/>
              <a:buChar char="•"/>
            </a:pPr>
            <a:r>
              <a:rPr lang="en-GB" altLang="en-US" sz="2400" dirty="0" smtClean="0">
                <a:solidFill>
                  <a:schemeClr val="tx1"/>
                </a:solidFill>
                <a:latin typeface="Segoe UI" panose="020B0502040204020203" pitchFamily="34" charset="0"/>
                <a:cs typeface="Segoe UI" panose="020B0502040204020203" pitchFamily="34" charset="0"/>
              </a:rPr>
              <a:t>To be working within age-related, pupils should reach level </a:t>
            </a:r>
            <a:r>
              <a:rPr lang="en-GB" altLang="en-US" sz="2400" dirty="0" smtClean="0">
                <a:solidFill>
                  <a:srgbClr val="FF0000"/>
                </a:solidFill>
                <a:latin typeface="Segoe UI" panose="020B0502040204020203" pitchFamily="34" charset="0"/>
                <a:cs typeface="Segoe UI" panose="020B0502040204020203" pitchFamily="34" charset="0"/>
              </a:rPr>
              <a:t>12 by the end of reception and level 20 by the end of year 1. </a:t>
            </a:r>
          </a:p>
          <a:p>
            <a:pPr marL="342900" indent="-342900" algn="l">
              <a:buFont typeface="Arial" panose="020B0604020202020204" pitchFamily="34" charset="0"/>
              <a:buChar char="•"/>
            </a:pPr>
            <a:r>
              <a:rPr lang="en-GB" sz="2400" dirty="0" smtClean="0">
                <a:solidFill>
                  <a:schemeClr val="tx1"/>
                </a:solidFill>
                <a:latin typeface="Segoe UI" panose="020B0502040204020203" pitchFamily="34" charset="0"/>
                <a:cs typeface="Segoe UI" panose="020B0502040204020203" pitchFamily="34" charset="0"/>
              </a:rPr>
              <a:t>As </a:t>
            </a:r>
            <a:r>
              <a:rPr lang="en-GB" sz="2400" dirty="0">
                <a:solidFill>
                  <a:schemeClr val="tx1"/>
                </a:solidFill>
                <a:latin typeface="Segoe UI" panose="020B0502040204020203" pitchFamily="34" charset="0"/>
                <a:cs typeface="Segoe UI" panose="020B0502040204020203" pitchFamily="34" charset="0"/>
              </a:rPr>
              <a:t>pupils move into KS2, they can choose from a range of short stories and longer novels. Books are banded to ensure that pupils can read books that are challenging but age-appropriate. </a:t>
            </a:r>
            <a:endParaRPr lang="en-GB" sz="2400" dirty="0" smtClean="0">
              <a:solidFill>
                <a:schemeClr val="tx1"/>
              </a:solidFill>
              <a:latin typeface="Segoe UI" panose="020B0502040204020203" pitchFamily="34" charset="0"/>
              <a:cs typeface="Segoe UI" panose="020B0502040204020203" pitchFamily="34" charset="0"/>
            </a:endParaRPr>
          </a:p>
          <a:p>
            <a:pPr marL="342900" indent="-342900" algn="l">
              <a:buFont typeface="Arial" panose="020B0604020202020204" pitchFamily="34" charset="0"/>
              <a:buChar char="•"/>
            </a:pPr>
            <a:r>
              <a:rPr lang="en-GB" sz="2400" dirty="0" smtClean="0">
                <a:solidFill>
                  <a:schemeClr val="tx1"/>
                </a:solidFill>
                <a:latin typeface="Segoe UI" panose="020B0502040204020203" pitchFamily="34" charset="0"/>
                <a:cs typeface="Segoe UI" panose="020B0502040204020203" pitchFamily="34" charset="0"/>
              </a:rPr>
              <a:t>Please see the ‘Reading Schemes 2023-24’ document on the school website for more information </a:t>
            </a:r>
            <a:endParaRPr lang="en-GB" sz="2400" dirty="0">
              <a:solidFill>
                <a:schemeClr val="tx1"/>
              </a:solidFill>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GB" altLang="en-US" sz="2400" dirty="0" smtClean="0">
              <a:solidFill>
                <a:schemeClr val="tx1"/>
              </a:solidFill>
              <a:latin typeface="Linkpen 2a Join" panose="03050602060000000000" pitchFamily="66" charset="0"/>
              <a:cs typeface="Segoe UI" panose="020B0502040204020203" pitchFamily="34" charset="0"/>
            </a:endParaRPr>
          </a:p>
          <a:p>
            <a:endParaRPr lang="en-GB" altLang="en-US" dirty="0">
              <a:solidFill>
                <a:schemeClr val="tx1"/>
              </a:solidFill>
              <a:latin typeface="Linkpen 2a Join" panose="03050602060000000000" pitchFamily="66" charset="0"/>
              <a:cs typeface="Segoe UI" panose="020B0502040204020203" pitchFamily="34" charset="0"/>
            </a:endParaRPr>
          </a:p>
        </p:txBody>
      </p:sp>
    </p:spTree>
    <p:extLst>
      <p:ext uri="{BB962C8B-B14F-4D97-AF65-F5344CB8AC3E}">
        <p14:creationId xmlns:p14="http://schemas.microsoft.com/office/powerpoint/2010/main" val="199968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FA71-359C-9C9D-A71E-A6B1BE795C79}"/>
              </a:ext>
            </a:extLst>
          </p:cNvPr>
          <p:cNvSpPr>
            <a:spLocks noGrp="1"/>
          </p:cNvSpPr>
          <p:nvPr>
            <p:ph type="ctrTitle"/>
          </p:nvPr>
        </p:nvSpPr>
        <p:spPr>
          <a:xfrm>
            <a:off x="1524000" y="288925"/>
            <a:ext cx="6092825" cy="654050"/>
          </a:xfrm>
        </p:spPr>
        <p:txBody>
          <a:bodyPr rtlCol="0">
            <a:noAutofit/>
          </a:bodyPr>
          <a:lstStyle/>
          <a:p>
            <a:pPr eaLnBrk="1" fontAlgn="auto" hangingPunct="1">
              <a:spcAft>
                <a:spcPts val="0"/>
              </a:spcAft>
              <a:defRPr/>
            </a:pPr>
            <a:r>
              <a:rPr lang="en-GB" sz="3200" b="1" dirty="0">
                <a:solidFill>
                  <a:schemeClr val="accent4">
                    <a:lumMod val="75000"/>
                  </a:schemeClr>
                </a:solidFill>
                <a:latin typeface="Segoe UI" panose="020B0502040204020203" pitchFamily="34" charset="0"/>
                <a:cs typeface="Segoe UI" panose="020B0502040204020203" pitchFamily="34" charset="0"/>
              </a:rPr>
              <a:t>St White’s Primary School</a:t>
            </a:r>
            <a:br>
              <a:rPr lang="en-GB" sz="3200" b="1" dirty="0">
                <a:solidFill>
                  <a:schemeClr val="accent4">
                    <a:lumMod val="75000"/>
                  </a:schemeClr>
                </a:solidFill>
                <a:latin typeface="Segoe UI" panose="020B0502040204020203" pitchFamily="34" charset="0"/>
                <a:cs typeface="Segoe UI" panose="020B0502040204020203" pitchFamily="34" charset="0"/>
              </a:rPr>
            </a:br>
            <a:endParaRPr lang="en-GB" sz="3200" b="1" dirty="0">
              <a:solidFill>
                <a:schemeClr val="accent4">
                  <a:lumMod val="75000"/>
                </a:schemeClr>
              </a:solidFill>
              <a:latin typeface="Segoe UI" panose="020B0502040204020203" pitchFamily="34" charset="0"/>
              <a:cs typeface="Segoe UI" panose="020B0502040204020203" pitchFamily="34" charset="0"/>
            </a:endParaRPr>
          </a:p>
        </p:txBody>
      </p:sp>
      <p:sp>
        <p:nvSpPr>
          <p:cNvPr id="28675" name="Subtitle 2">
            <a:extLst>
              <a:ext uri="{FF2B5EF4-FFF2-40B4-BE49-F238E27FC236}">
                <a16:creationId xmlns:a16="http://schemas.microsoft.com/office/drawing/2014/main" id="{A1814201-F874-A710-730F-0EEDF2FFEC83}"/>
              </a:ext>
            </a:extLst>
          </p:cNvPr>
          <p:cNvSpPr>
            <a:spLocks noGrp="1"/>
          </p:cNvSpPr>
          <p:nvPr>
            <p:ph type="subTitle" idx="1"/>
          </p:nvPr>
        </p:nvSpPr>
        <p:spPr>
          <a:xfrm>
            <a:off x="227013" y="1225550"/>
            <a:ext cx="8686800" cy="5037138"/>
          </a:xfrm>
        </p:spPr>
        <p:txBody>
          <a:bodyPr/>
          <a:lstStyle/>
          <a:p>
            <a:r>
              <a:rPr lang="en-GB" altLang="en-US" sz="2400" b="1" u="sng" dirty="0" smtClean="0">
                <a:solidFill>
                  <a:schemeClr val="tx1"/>
                </a:solidFill>
                <a:latin typeface="Segoe UI" panose="020B0502040204020203" pitchFamily="34" charset="0"/>
                <a:cs typeface="Segoe UI" panose="020B0502040204020203" pitchFamily="34" charset="0"/>
              </a:rPr>
              <a:t>Parents:</a:t>
            </a:r>
          </a:p>
          <a:p>
            <a:endParaRPr lang="en-GB" altLang="en-US" sz="2400" b="1" u="sng" dirty="0" smtClean="0">
              <a:solidFill>
                <a:schemeClr val="tx1"/>
              </a:solidFill>
              <a:latin typeface="Segoe UI" panose="020B0502040204020203" pitchFamily="34" charset="0"/>
              <a:cs typeface="Segoe UI" panose="020B0502040204020203" pitchFamily="34" charset="0"/>
            </a:endParaRPr>
          </a:p>
          <a:p>
            <a:pPr marL="342900" indent="-342900" algn="l">
              <a:buFont typeface="Arial" panose="020B0604020202020204" pitchFamily="34" charset="0"/>
              <a:buChar char="•"/>
            </a:pPr>
            <a:r>
              <a:rPr lang="en-GB" altLang="en-US" sz="2400" dirty="0" smtClean="0">
                <a:solidFill>
                  <a:schemeClr val="tx1"/>
                </a:solidFill>
                <a:latin typeface="Segoe UI" panose="020B0502040204020203" pitchFamily="34" charset="0"/>
                <a:cs typeface="Segoe UI" panose="020B0502040204020203" pitchFamily="34" charset="0"/>
              </a:rPr>
              <a:t>Please take a copy of the ‘1:1 reading at St White’s’.</a:t>
            </a:r>
          </a:p>
          <a:p>
            <a:pPr algn="l"/>
            <a:endParaRPr lang="en-GB" altLang="en-US" sz="2400" dirty="0" smtClean="0">
              <a:solidFill>
                <a:schemeClr val="tx1"/>
              </a:solidFill>
              <a:latin typeface="Segoe UI" panose="020B0502040204020203" pitchFamily="34" charset="0"/>
              <a:cs typeface="Segoe UI" panose="020B0502040204020203" pitchFamily="34" charset="0"/>
            </a:endParaRPr>
          </a:p>
          <a:p>
            <a:pPr marL="342900" indent="-342900" algn="l">
              <a:buFont typeface="Arial" panose="020B0604020202020204" pitchFamily="34" charset="0"/>
              <a:buChar char="•"/>
            </a:pPr>
            <a:r>
              <a:rPr lang="en-GB" altLang="en-US" sz="2400" dirty="0" smtClean="0">
                <a:solidFill>
                  <a:schemeClr val="tx1"/>
                </a:solidFill>
                <a:latin typeface="Segoe UI" panose="020B0502040204020203" pitchFamily="34" charset="0"/>
                <a:cs typeface="Segoe UI" panose="020B0502040204020203" pitchFamily="34" charset="0"/>
              </a:rPr>
              <a:t>This is to support with listening to children read. </a:t>
            </a:r>
            <a:endParaRPr lang="en-GB" altLang="en-US" sz="2000" dirty="0" smtClean="0">
              <a:solidFill>
                <a:schemeClr val="tx1"/>
              </a:solidFill>
              <a:latin typeface="Linkpen 2a Join" panose="03050602060000000000" pitchFamily="66" charset="0"/>
              <a:cs typeface="Segoe UI" panose="020B0502040204020203" pitchFamily="34" charset="0"/>
            </a:endParaRPr>
          </a:p>
          <a:p>
            <a:endParaRPr lang="en-GB" altLang="en-US" sz="2400" dirty="0" smtClean="0">
              <a:solidFill>
                <a:schemeClr val="tx1"/>
              </a:solidFill>
              <a:latin typeface="Linkpen 2a Join" panose="03050602060000000000" pitchFamily="66" charset="0"/>
              <a:cs typeface="Segoe UI" panose="020B0502040204020203" pitchFamily="34" charset="0"/>
            </a:endParaRPr>
          </a:p>
          <a:p>
            <a:endParaRPr lang="en-GB" altLang="en-US" dirty="0">
              <a:solidFill>
                <a:schemeClr val="tx1"/>
              </a:solidFill>
              <a:latin typeface="Linkpen 2a Join" panose="03050602060000000000" pitchFamily="66" charset="0"/>
              <a:cs typeface="Segoe UI" panose="020B0502040204020203" pitchFamily="34" charset="0"/>
            </a:endParaRPr>
          </a:p>
        </p:txBody>
      </p:sp>
      <p:pic>
        <p:nvPicPr>
          <p:cNvPr id="7" name="Picture 6">
            <a:extLst>
              <a:ext uri="{FF2B5EF4-FFF2-40B4-BE49-F238E27FC236}">
                <a16:creationId xmlns:a16="http://schemas.microsoft.com/office/drawing/2014/main" id="{DC7A17A5-DC6A-39D4-05B1-80A3EEF4372E}"/>
              </a:ext>
            </a:extLst>
          </p:cNvPr>
          <p:cNvPicPr>
            <a:picLocks noChangeAspect="1"/>
          </p:cNvPicPr>
          <p:nvPr/>
        </p:nvPicPr>
        <p:blipFill rotWithShape="1">
          <a:blip r:embed="rId3"/>
          <a:srcRect l="7436" t="18263" r="7511" b="12292"/>
          <a:stretch/>
        </p:blipFill>
        <p:spPr>
          <a:xfrm>
            <a:off x="1271588" y="6034088"/>
            <a:ext cx="1193800" cy="685800"/>
          </a:xfrm>
          <a:prstGeom prst="rect">
            <a:avLst/>
          </a:prstGeom>
          <a:ln>
            <a:solidFill>
              <a:schemeClr val="accent6">
                <a:lumMod val="75000"/>
              </a:schemeClr>
            </a:solidFill>
          </a:ln>
        </p:spPr>
      </p:pic>
      <p:sp>
        <p:nvSpPr>
          <p:cNvPr id="28677" name="Rectangle 3">
            <a:extLst>
              <a:ext uri="{FF2B5EF4-FFF2-40B4-BE49-F238E27FC236}">
                <a16:creationId xmlns:a16="http://schemas.microsoft.com/office/drawing/2014/main" id="{C62FF954-1A94-DD7E-6ACF-3D9DD1B36D5C}"/>
              </a:ext>
            </a:extLst>
          </p:cNvPr>
          <p:cNvSpPr>
            <a:spLocks noChangeArrowheads="1"/>
          </p:cNvSpPr>
          <p:nvPr/>
        </p:nvSpPr>
        <p:spPr bwMode="auto">
          <a:xfrm>
            <a:off x="6888163" y="5984875"/>
            <a:ext cx="1219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     celebrate </a:t>
            </a:r>
            <a:endParaRPr lang="en-GB" altLang="en-US" sz="1800">
              <a:ea typeface="Calibri" panose="020F0502020204030204" pitchFamily="34" charset="0"/>
              <a:cs typeface="Segoe UI" panose="020B0502040204020203" pitchFamily="34" charset="0"/>
            </a:endParaRPr>
          </a:p>
        </p:txBody>
      </p:sp>
      <p:sp>
        <p:nvSpPr>
          <p:cNvPr id="28678" name="Rectangle 4">
            <a:extLst>
              <a:ext uri="{FF2B5EF4-FFF2-40B4-BE49-F238E27FC236}">
                <a16:creationId xmlns:a16="http://schemas.microsoft.com/office/drawing/2014/main" id="{5EC7585E-2B23-A34B-5158-646A33180257}"/>
              </a:ext>
            </a:extLst>
          </p:cNvPr>
          <p:cNvSpPr>
            <a:spLocks noChangeArrowheads="1"/>
          </p:cNvSpPr>
          <p:nvPr/>
        </p:nvSpPr>
        <p:spPr bwMode="auto">
          <a:xfrm>
            <a:off x="11113" y="6218238"/>
            <a:ext cx="13319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challenge </a:t>
            </a:r>
            <a:endParaRPr lang="en-GB" altLang="en-US" sz="1800">
              <a:ea typeface="Calibri" panose="020F0502020204030204" pitchFamily="34" charset="0"/>
              <a:cs typeface="Segoe UI" panose="020B0502040204020203" pitchFamily="34" charset="0"/>
            </a:endParaRPr>
          </a:p>
        </p:txBody>
      </p:sp>
      <p:sp>
        <p:nvSpPr>
          <p:cNvPr id="28679" name="Rectangle 5">
            <a:extLst>
              <a:ext uri="{FF2B5EF4-FFF2-40B4-BE49-F238E27FC236}">
                <a16:creationId xmlns:a16="http://schemas.microsoft.com/office/drawing/2014/main" id="{5BA6F0D0-9789-43D3-DD18-A7BF0A07528A}"/>
              </a:ext>
            </a:extLst>
          </p:cNvPr>
          <p:cNvSpPr>
            <a:spLocks noChangeArrowheads="1"/>
          </p:cNvSpPr>
          <p:nvPr/>
        </p:nvSpPr>
        <p:spPr bwMode="auto">
          <a:xfrm>
            <a:off x="2498725" y="6191250"/>
            <a:ext cx="1081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commit</a:t>
            </a:r>
            <a:endParaRPr lang="en-GB" altLang="en-US" sz="1800">
              <a:ea typeface="Calibri" panose="020F0502020204030204" pitchFamily="34" charset="0"/>
              <a:cs typeface="Segoe UI" panose="020B0502040204020203" pitchFamily="34" charset="0"/>
            </a:endParaRPr>
          </a:p>
        </p:txBody>
      </p:sp>
      <p:pic>
        <p:nvPicPr>
          <p:cNvPr id="11" name="Picture 10">
            <a:extLst>
              <a:ext uri="{FF2B5EF4-FFF2-40B4-BE49-F238E27FC236}">
                <a16:creationId xmlns:a16="http://schemas.microsoft.com/office/drawing/2014/main" id="{06123A4B-60EB-2821-16D3-1C9D7599B309}"/>
              </a:ext>
            </a:extLst>
          </p:cNvPr>
          <p:cNvPicPr>
            <a:picLocks noChangeAspect="1"/>
          </p:cNvPicPr>
          <p:nvPr/>
        </p:nvPicPr>
        <p:blipFill rotWithShape="1">
          <a:blip r:embed="rId4"/>
          <a:srcRect l="18566" t="28889" r="48428" b="47777"/>
          <a:stretch/>
        </p:blipFill>
        <p:spPr>
          <a:xfrm>
            <a:off x="3579813" y="5897563"/>
            <a:ext cx="800100" cy="800100"/>
          </a:xfrm>
          <a:prstGeom prst="rect">
            <a:avLst/>
          </a:prstGeom>
          <a:ln>
            <a:solidFill>
              <a:schemeClr val="accent6">
                <a:lumMod val="75000"/>
              </a:schemeClr>
            </a:solidFill>
          </a:ln>
        </p:spPr>
      </p:pic>
      <p:sp>
        <p:nvSpPr>
          <p:cNvPr id="28681" name="Rectangle 7">
            <a:extLst>
              <a:ext uri="{FF2B5EF4-FFF2-40B4-BE49-F238E27FC236}">
                <a16:creationId xmlns:a16="http://schemas.microsoft.com/office/drawing/2014/main" id="{00CE27F7-9351-19B8-F346-62E8997519E0}"/>
              </a:ext>
            </a:extLst>
          </p:cNvPr>
          <p:cNvSpPr>
            <a:spLocks noChangeArrowheads="1"/>
          </p:cNvSpPr>
          <p:nvPr/>
        </p:nvSpPr>
        <p:spPr bwMode="auto">
          <a:xfrm>
            <a:off x="4413250" y="6191250"/>
            <a:ext cx="1095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a:solidFill>
                  <a:srgbClr val="365F91"/>
                </a:solidFill>
                <a:latin typeface="Segoe Print" panose="02000600000000000000" pitchFamily="2" charset="0"/>
                <a:ea typeface="Calibri" panose="020F0502020204030204" pitchFamily="34" charset="0"/>
                <a:cs typeface="Segoe UI" panose="020B0502040204020203" pitchFamily="34" charset="0"/>
              </a:rPr>
              <a:t>conquer</a:t>
            </a:r>
            <a:endParaRPr lang="en-GB" altLang="en-US" sz="1800">
              <a:ea typeface="Calibri" panose="020F0502020204030204"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32CD61D5-6303-3A80-52BB-F4E11DA7D7E1}"/>
              </a:ext>
            </a:extLst>
          </p:cNvPr>
          <p:cNvPicPr>
            <a:picLocks noChangeAspect="1"/>
          </p:cNvPicPr>
          <p:nvPr/>
        </p:nvPicPr>
        <p:blipFill rotWithShape="1">
          <a:blip r:embed="rId5"/>
          <a:srcRect l="51572" t="51110" r="32712" b="17778"/>
          <a:stretch/>
        </p:blipFill>
        <p:spPr>
          <a:xfrm>
            <a:off x="8305800" y="5630863"/>
            <a:ext cx="381000" cy="1066800"/>
          </a:xfrm>
          <a:prstGeom prst="rect">
            <a:avLst/>
          </a:prstGeom>
          <a:ln>
            <a:solidFill>
              <a:schemeClr val="accent6">
                <a:lumMod val="75000"/>
              </a:schemeClr>
            </a:solidFill>
          </a:ln>
        </p:spPr>
      </p:pic>
      <p:pic>
        <p:nvPicPr>
          <p:cNvPr id="28683" name="Picture 13">
            <a:extLst>
              <a:ext uri="{FF2B5EF4-FFF2-40B4-BE49-F238E27FC236}">
                <a16:creationId xmlns:a16="http://schemas.microsoft.com/office/drawing/2014/main" id="{C305ACD7-31D5-422E-086F-1866249D9F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163" y="5897563"/>
            <a:ext cx="14017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335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609600"/>
            <a:ext cx="8153400" cy="4801314"/>
          </a:xfrm>
          <a:prstGeom prst="rect">
            <a:avLst/>
          </a:prstGeom>
        </p:spPr>
        <p:txBody>
          <a:bodyPr wrap="square">
            <a:spAutoFit/>
          </a:bodyPr>
          <a:lstStyle/>
          <a:p>
            <a:r>
              <a:rPr lang="en-GB" altLang="en-US" sz="2400" b="1" u="sng" dirty="0">
                <a:latin typeface="Segoe UI" panose="020B0502040204020203" pitchFamily="34" charset="0"/>
                <a:cs typeface="Segoe UI" panose="020B0502040204020203" pitchFamily="34" charset="0"/>
              </a:rPr>
              <a:t>Important points to consider </a:t>
            </a:r>
            <a:r>
              <a:rPr lang="en-GB" altLang="en-US" sz="2400" b="1" u="sng" dirty="0" smtClean="0">
                <a:latin typeface="Segoe UI" panose="020B0502040204020203" pitchFamily="34" charset="0"/>
                <a:cs typeface="Segoe UI" panose="020B0502040204020203" pitchFamily="34" charset="0"/>
              </a:rPr>
              <a:t>for </a:t>
            </a:r>
            <a:r>
              <a:rPr lang="en-GB" altLang="en-US" sz="2400" b="1" u="sng" dirty="0">
                <a:latin typeface="Segoe UI" panose="020B0502040204020203" pitchFamily="34" charset="0"/>
                <a:cs typeface="Segoe UI" panose="020B0502040204020203" pitchFamily="34" charset="0"/>
              </a:rPr>
              <a:t>reading at </a:t>
            </a:r>
            <a:r>
              <a:rPr lang="en-GB" altLang="en-US" sz="2400" b="1" u="sng" dirty="0" smtClean="0">
                <a:latin typeface="Segoe UI" panose="020B0502040204020203" pitchFamily="34" charset="0"/>
                <a:cs typeface="Segoe UI" panose="020B0502040204020203" pitchFamily="34" charset="0"/>
              </a:rPr>
              <a:t>home:</a:t>
            </a:r>
          </a:p>
          <a:p>
            <a:endParaRPr lang="en-GB" altLang="en-US" sz="2400" b="1" u="sng"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GB" altLang="en-US" sz="2400" dirty="0">
                <a:latin typeface="Segoe UI" panose="020B0502040204020203" pitchFamily="34" charset="0"/>
                <a:cs typeface="Segoe UI" panose="020B0502040204020203" pitchFamily="34" charset="0"/>
              </a:rPr>
              <a:t>Sessions should last no longer </a:t>
            </a:r>
            <a:r>
              <a:rPr lang="en-GB" altLang="en-US" sz="2400" dirty="0" smtClean="0">
                <a:latin typeface="Segoe UI" panose="020B0502040204020203" pitchFamily="34" charset="0"/>
                <a:cs typeface="Segoe UI" panose="020B0502040204020203" pitchFamily="34" charset="0"/>
              </a:rPr>
              <a:t>than around </a:t>
            </a:r>
            <a:r>
              <a:rPr lang="en-GB" altLang="en-US" sz="2400" dirty="0">
                <a:latin typeface="Segoe UI" panose="020B0502040204020203" pitchFamily="34" charset="0"/>
                <a:cs typeface="Segoe UI" panose="020B0502040204020203" pitchFamily="34" charset="0"/>
              </a:rPr>
              <a:t>10 minutes (could be </a:t>
            </a:r>
            <a:r>
              <a:rPr lang="en-GB" altLang="en-US" sz="2400" dirty="0" smtClean="0">
                <a:latin typeface="Segoe UI" panose="020B0502040204020203" pitchFamily="34" charset="0"/>
                <a:cs typeface="Segoe UI" panose="020B0502040204020203" pitchFamily="34" charset="0"/>
              </a:rPr>
              <a:t>longer, </a:t>
            </a:r>
            <a:r>
              <a:rPr lang="en-GB" altLang="en-US" sz="2400" dirty="0">
                <a:latin typeface="Segoe UI" panose="020B0502040204020203" pitchFamily="34" charset="0"/>
                <a:cs typeface="Segoe UI" panose="020B0502040204020203" pitchFamily="34" charset="0"/>
              </a:rPr>
              <a:t>but no need to read the whole book every time). </a:t>
            </a:r>
          </a:p>
          <a:p>
            <a:pPr marL="342900" indent="-342900">
              <a:buFont typeface="Arial" panose="020B0604020202020204" pitchFamily="34" charset="0"/>
              <a:buChar char="•"/>
            </a:pPr>
            <a:r>
              <a:rPr lang="en-GB" altLang="en-US" sz="2400" dirty="0">
                <a:latin typeface="Segoe UI" panose="020B0502040204020203" pitchFamily="34" charset="0"/>
                <a:cs typeface="Segoe UI" panose="020B0502040204020203" pitchFamily="34" charset="0"/>
              </a:rPr>
              <a:t>Encourage children to be ‘in charge’ of the book by turning the pages themselves etc. </a:t>
            </a:r>
          </a:p>
          <a:p>
            <a:pPr marL="342900" indent="-342900">
              <a:buFont typeface="Arial" panose="020B0604020202020204" pitchFamily="34" charset="0"/>
              <a:buChar char="•"/>
            </a:pPr>
            <a:r>
              <a:rPr lang="en-GB" altLang="en-US" sz="2400" dirty="0" smtClean="0">
                <a:latin typeface="Segoe UI" panose="020B0502040204020203" pitchFamily="34" charset="0"/>
                <a:cs typeface="Segoe UI" panose="020B0502040204020203" pitchFamily="34" charset="0"/>
              </a:rPr>
              <a:t>Encourage </a:t>
            </a:r>
            <a:r>
              <a:rPr lang="en-GB" altLang="en-US" sz="2400" dirty="0">
                <a:latin typeface="Segoe UI" panose="020B0502040204020203" pitchFamily="34" charset="0"/>
                <a:cs typeface="Segoe UI" panose="020B0502040204020203" pitchFamily="34" charset="0"/>
              </a:rPr>
              <a:t>the child to use their phonics knowledge to sound out the word (only for phonetically decodable words). Ensure that they blend every word before trying to sound out the next word. </a:t>
            </a:r>
            <a:endParaRPr lang="en-GB" altLang="en-US" sz="2400" dirty="0" smtClean="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GB" sz="2400" dirty="0">
                <a:latin typeface="Segoe UI" panose="020B0502040204020203" pitchFamily="34" charset="0"/>
                <a:ea typeface="Calibri" panose="020F0502020204030204" pitchFamily="34" charset="0"/>
                <a:cs typeface="Times New Roman" panose="02020603050405020304" pitchFamily="18" charset="0"/>
              </a:rPr>
              <a:t>Use the </a:t>
            </a:r>
            <a:r>
              <a:rPr lang="en-GB" sz="2400" b="1" dirty="0">
                <a:latin typeface="Segoe UI" panose="020B0502040204020203" pitchFamily="34" charset="0"/>
                <a:ea typeface="Calibri" panose="020F0502020204030204" pitchFamily="34" charset="0"/>
                <a:cs typeface="Times New Roman" panose="02020603050405020304" pitchFamily="18" charset="0"/>
              </a:rPr>
              <a:t>pause, prompt, praise </a:t>
            </a:r>
            <a:r>
              <a:rPr lang="en-GB" sz="2400" dirty="0">
                <a:latin typeface="Segoe UI" panose="020B0502040204020203" pitchFamily="34" charset="0"/>
                <a:ea typeface="Calibri" panose="020F0502020204030204" pitchFamily="34" charset="0"/>
                <a:cs typeface="Times New Roman" panose="02020603050405020304" pitchFamily="18" charset="0"/>
              </a:rPr>
              <a:t>technique</a:t>
            </a:r>
            <a:endParaRPr lang="en-GB" altLang="en-US" sz="2400" dirty="0" smtClean="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GB" altLang="en-US" b="1" dirty="0">
              <a:latin typeface="Linkpen 2a Join" panose="03050602060000000000" pitchFamily="66" charset="0"/>
              <a:cs typeface="Segoe UI" panose="020B0502040204020203" pitchFamily="34" charset="0"/>
            </a:endParaRPr>
          </a:p>
        </p:txBody>
      </p:sp>
    </p:spTree>
    <p:extLst>
      <p:ext uri="{BB962C8B-B14F-4D97-AF65-F5344CB8AC3E}">
        <p14:creationId xmlns:p14="http://schemas.microsoft.com/office/powerpoint/2010/main" val="3675482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to ask…</a:t>
            </a:r>
            <a:endParaRPr lang="en-GB" dirty="0"/>
          </a:p>
        </p:txBody>
      </p:sp>
      <p:sp>
        <p:nvSpPr>
          <p:cNvPr id="3" name="Content Placeholder 2"/>
          <p:cNvSpPr>
            <a:spLocks noGrp="1"/>
          </p:cNvSpPr>
          <p:nvPr>
            <p:ph idx="1"/>
          </p:nvPr>
        </p:nvSpPr>
        <p:spPr/>
        <p:txBody>
          <a:bodyPr/>
          <a:lstStyle/>
          <a:p>
            <a:r>
              <a:rPr lang="en-GB" dirty="0"/>
              <a:t>Who are the main characters?</a:t>
            </a:r>
          </a:p>
          <a:p>
            <a:r>
              <a:rPr lang="en-GB" dirty="0"/>
              <a:t>What do you think will happen next?</a:t>
            </a:r>
          </a:p>
          <a:p>
            <a:r>
              <a:rPr lang="en-GB" dirty="0"/>
              <a:t>How do you think that character feels? Why? How would you feel in that situation?</a:t>
            </a:r>
          </a:p>
          <a:p>
            <a:r>
              <a:rPr lang="en-GB" dirty="0"/>
              <a:t>Can you predict how the book will end?</a:t>
            </a:r>
          </a:p>
          <a:p>
            <a:r>
              <a:rPr lang="en-GB" dirty="0"/>
              <a:t>Who is your favourite character? Why</a:t>
            </a:r>
            <a:r>
              <a:rPr lang="en-GB" dirty="0" smtClean="0"/>
              <a:t>?</a:t>
            </a:r>
          </a:p>
          <a:p>
            <a:r>
              <a:rPr lang="en-GB" dirty="0"/>
              <a:t>Would you recommend this book to a friend? Why/why not?</a:t>
            </a:r>
          </a:p>
          <a:p>
            <a:r>
              <a:rPr lang="en-GB" dirty="0"/>
              <a:t>What was your favourite part?</a:t>
            </a:r>
          </a:p>
          <a:p>
            <a:endParaRPr lang="en-GB" dirty="0"/>
          </a:p>
          <a:p>
            <a:endParaRPr lang="en-GB" dirty="0"/>
          </a:p>
        </p:txBody>
      </p:sp>
    </p:spTree>
    <p:extLst>
      <p:ext uri="{BB962C8B-B14F-4D97-AF65-F5344CB8AC3E}">
        <p14:creationId xmlns:p14="http://schemas.microsoft.com/office/powerpoint/2010/main" val="4070168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DCDF56AAC4ED4CA403B3720535E5F4" ma:contentTypeVersion="18" ma:contentTypeDescription="Create a new document." ma:contentTypeScope="" ma:versionID="d0c8ed7e7fd2840be470d4f1c8219a66">
  <xsd:schema xmlns:xsd="http://www.w3.org/2001/XMLSchema" xmlns:xs="http://www.w3.org/2001/XMLSchema" xmlns:p="http://schemas.microsoft.com/office/2006/metadata/properties" xmlns:ns2="e4cfeba6-58d6-43b6-b2ce-f2642edae61d" xmlns:ns3="4d9ad0cb-ce30-4311-9416-639f1621eb94" targetNamespace="http://schemas.microsoft.com/office/2006/metadata/properties" ma:root="true" ma:fieldsID="2fedddf73f818364d2803be2f26e86ea" ns2:_="" ns3:_="">
    <xsd:import namespace="e4cfeba6-58d6-43b6-b2ce-f2642edae61d"/>
    <xsd:import namespace="4d9ad0cb-ce30-4311-9416-639f1621eb9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cfeba6-58d6-43b6-b2ce-f2642edae6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d3f54f-98a7-4d4e-811b-6a916207025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9ad0cb-ce30-4311-9416-639f1621eb9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dd7dbb3-0ad0-410e-b5ae-e8c5d986000f}" ma:internalName="TaxCatchAll" ma:showField="CatchAllData" ma:web="4d9ad0cb-ce30-4311-9416-639f1621eb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d9ad0cb-ce30-4311-9416-639f1621eb94" xsi:nil="true"/>
    <lcf76f155ced4ddcb4097134ff3c332f xmlns="e4cfeba6-58d6-43b6-b2ce-f2642edae61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B9D3A6-A9E9-4A57-B862-F8FF1FEBA3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cfeba6-58d6-43b6-b2ce-f2642edae61d"/>
    <ds:schemaRef ds:uri="4d9ad0cb-ce30-4311-9416-639f1621eb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81B4B1-057F-438A-B16B-D28768FBB5D7}">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dcmitype/"/>
    <ds:schemaRef ds:uri="4d9ad0cb-ce30-4311-9416-639f1621eb94"/>
    <ds:schemaRef ds:uri="e4cfeba6-58d6-43b6-b2ce-f2642edae61d"/>
    <ds:schemaRef ds:uri="http://www.w3.org/XML/1998/namespace"/>
    <ds:schemaRef ds:uri="http://purl.org/dc/terms/"/>
  </ds:schemaRefs>
</ds:datastoreItem>
</file>

<file path=customXml/itemProps3.xml><?xml version="1.0" encoding="utf-8"?>
<ds:datastoreItem xmlns:ds="http://schemas.openxmlformats.org/officeDocument/2006/customXml" ds:itemID="{0756295F-492F-419F-9BA8-6D44CEC6D1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3415</TotalTime>
  <Words>509</Words>
  <Application>Microsoft Office PowerPoint</Application>
  <PresentationFormat>On-screen Show (4:3)</PresentationFormat>
  <Paragraphs>113</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Linkpen 2a Join</vt:lpstr>
      <vt:lpstr>Segoe Print</vt:lpstr>
      <vt:lpstr>Segoe UI</vt:lpstr>
      <vt:lpstr>Times New Roman</vt:lpstr>
      <vt:lpstr>Office Theme</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St White’s Primary School </vt:lpstr>
      <vt:lpstr>PowerPoint Presentation</vt:lpstr>
      <vt:lpstr>Questions to ask…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White’s Primary School</dc:title>
  <dc:creator>Windows User</dc:creator>
  <cp:lastModifiedBy>Luke Brown</cp:lastModifiedBy>
  <cp:revision>227</cp:revision>
  <cp:lastPrinted>2016-05-27T10:10:14Z</cp:lastPrinted>
  <dcterms:created xsi:type="dcterms:W3CDTF">2015-12-15T16:56:28Z</dcterms:created>
  <dcterms:modified xsi:type="dcterms:W3CDTF">2026-09-22T11:56:42Z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0x010100EBDCDF56AAC4ED4CA403B3720535E5F4</vt:lpwstr>
  </property>
</Properties>
</file>